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7" r:id="rId8"/>
    <p:sldId id="260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0FA5FE-C0D4-439B-B470-7754DAE8507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22FF04E-67CF-47D4-841E-57C51E695A01}">
      <dgm:prSet phldrT="[Texto]"/>
      <dgm:spPr>
        <a:noFill/>
        <a:ln w="53975">
          <a:solidFill>
            <a:srgbClr val="0070C0"/>
          </a:solidFill>
        </a:ln>
      </dgm:spPr>
      <dgm:t>
        <a:bodyPr/>
        <a:lstStyle/>
        <a:p>
          <a:r>
            <a:rPr lang="pt-BR" b="1" dirty="0" smtClean="0">
              <a:solidFill>
                <a:srgbClr val="0070C0"/>
              </a:solidFill>
            </a:rPr>
            <a:t>IPC 14</a:t>
          </a:r>
          <a:endParaRPr lang="pt-BR" b="1" dirty="0">
            <a:solidFill>
              <a:srgbClr val="0070C0"/>
            </a:solidFill>
          </a:endParaRPr>
        </a:p>
      </dgm:t>
    </dgm:pt>
    <dgm:pt modelId="{6A95D3A8-F14E-4A86-AC0B-B38D8CA3BD81}" type="parTrans" cxnId="{D76CABDF-6892-47AB-B51B-718C43A81C3D}">
      <dgm:prSet/>
      <dgm:spPr/>
      <dgm:t>
        <a:bodyPr/>
        <a:lstStyle/>
        <a:p>
          <a:endParaRPr lang="pt-BR"/>
        </a:p>
      </dgm:t>
    </dgm:pt>
    <dgm:pt modelId="{D57144EC-7CA5-4728-9845-DD521A23CC15}" type="sibTrans" cxnId="{D76CABDF-6892-47AB-B51B-718C43A81C3D}">
      <dgm:prSet/>
      <dgm:spPr/>
      <dgm:t>
        <a:bodyPr/>
        <a:lstStyle/>
        <a:p>
          <a:endParaRPr lang="pt-BR"/>
        </a:p>
      </dgm:t>
    </dgm:pt>
    <dgm:pt modelId="{67750D10-7DD6-4D13-987A-223A9347F234}">
      <dgm:prSet phldrT="[Texto]" custT="1"/>
      <dgm:spPr>
        <a:noFill/>
      </dgm:spPr>
      <dgm:t>
        <a:bodyPr/>
        <a:lstStyle/>
        <a:p>
          <a:r>
            <a:rPr lang="pt-BR" sz="2000" b="1" dirty="0" smtClean="0"/>
            <a:t>Trata da contabilização do “RPPS”</a:t>
          </a:r>
          <a:endParaRPr lang="pt-BR" sz="2000" b="1" dirty="0"/>
        </a:p>
      </dgm:t>
    </dgm:pt>
    <dgm:pt modelId="{8C124C7B-7086-4C0D-B4EA-D2FF2CF951FF}" type="parTrans" cxnId="{A22C229E-D95C-4CCD-B437-0B9C0BE24BE9}">
      <dgm:prSet/>
      <dgm:spPr/>
      <dgm:t>
        <a:bodyPr/>
        <a:lstStyle/>
        <a:p>
          <a:endParaRPr lang="pt-BR"/>
        </a:p>
      </dgm:t>
    </dgm:pt>
    <dgm:pt modelId="{894D3ADA-62F6-4B65-9543-C6C4C2FF5ADF}" type="sibTrans" cxnId="{A22C229E-D95C-4CCD-B437-0B9C0BE24BE9}">
      <dgm:prSet/>
      <dgm:spPr/>
      <dgm:t>
        <a:bodyPr/>
        <a:lstStyle/>
        <a:p>
          <a:endParaRPr lang="pt-BR"/>
        </a:p>
      </dgm:t>
    </dgm:pt>
    <dgm:pt modelId="{6DEDBE86-3B4A-4133-B191-A7E1E9D97501}">
      <dgm:prSet phldrT="[Texto]" custT="1"/>
      <dgm:spPr>
        <a:noFill/>
      </dgm:spPr>
      <dgm:t>
        <a:bodyPr/>
        <a:lstStyle/>
        <a:p>
          <a:r>
            <a:rPr lang="pt-BR" sz="2000" b="1" dirty="0" smtClean="0"/>
            <a:t>Lançamentos contábeis sobre os diversos atos e fatos de um RPPS</a:t>
          </a:r>
          <a:endParaRPr lang="pt-BR" sz="2000" b="1" dirty="0"/>
        </a:p>
      </dgm:t>
    </dgm:pt>
    <dgm:pt modelId="{CFD68AF8-110C-4A28-854C-4D3CD59072CD}" type="parTrans" cxnId="{9951A0AD-6DEB-4118-A1FF-11C1EF3EC106}">
      <dgm:prSet/>
      <dgm:spPr/>
      <dgm:t>
        <a:bodyPr/>
        <a:lstStyle/>
        <a:p>
          <a:endParaRPr lang="pt-BR"/>
        </a:p>
      </dgm:t>
    </dgm:pt>
    <dgm:pt modelId="{11B7300F-F60F-4B5E-B116-F2DD3E76F734}" type="sibTrans" cxnId="{9951A0AD-6DEB-4118-A1FF-11C1EF3EC106}">
      <dgm:prSet/>
      <dgm:spPr/>
      <dgm:t>
        <a:bodyPr/>
        <a:lstStyle/>
        <a:p>
          <a:endParaRPr lang="pt-BR"/>
        </a:p>
      </dgm:t>
    </dgm:pt>
    <dgm:pt modelId="{6FFEB937-11C7-44DC-854E-A08BBAC1BA88}">
      <dgm:prSet phldrT="[Texto]" custT="1"/>
      <dgm:spPr>
        <a:noFill/>
      </dgm:spPr>
      <dgm:t>
        <a:bodyPr/>
        <a:lstStyle/>
        <a:p>
          <a:r>
            <a:rPr lang="pt-BR" sz="2000" b="1" dirty="0" smtClean="0"/>
            <a:t>Tratamento Patrimonial</a:t>
          </a:r>
          <a:endParaRPr lang="pt-BR" sz="2000" b="1" dirty="0"/>
        </a:p>
      </dgm:t>
    </dgm:pt>
    <dgm:pt modelId="{A29CEAED-1676-4542-9B3F-73A55F225491}" type="parTrans" cxnId="{E59F98B0-1C23-41DC-ABA9-D132435BE470}">
      <dgm:prSet/>
      <dgm:spPr/>
      <dgm:t>
        <a:bodyPr/>
        <a:lstStyle/>
        <a:p>
          <a:endParaRPr lang="pt-BR"/>
        </a:p>
      </dgm:t>
    </dgm:pt>
    <dgm:pt modelId="{C47AEFFD-C017-47E9-9123-B37624476F3D}" type="sibTrans" cxnId="{E59F98B0-1C23-41DC-ABA9-D132435BE470}">
      <dgm:prSet/>
      <dgm:spPr/>
      <dgm:t>
        <a:bodyPr/>
        <a:lstStyle/>
        <a:p>
          <a:endParaRPr lang="pt-BR"/>
        </a:p>
      </dgm:t>
    </dgm:pt>
    <dgm:pt modelId="{1883E32E-06A4-4BBC-93A0-D27FBC15A5A5}">
      <dgm:prSet phldrT="[Texto]" custT="1"/>
      <dgm:spPr>
        <a:noFill/>
      </dgm:spPr>
      <dgm:t>
        <a:bodyPr/>
        <a:lstStyle/>
        <a:p>
          <a:r>
            <a:rPr lang="pt-BR" sz="2000" b="1" dirty="0" smtClean="0"/>
            <a:t>Tratamento Orçamentário</a:t>
          </a:r>
          <a:endParaRPr lang="pt-BR" sz="2000" b="1" dirty="0"/>
        </a:p>
      </dgm:t>
    </dgm:pt>
    <dgm:pt modelId="{298C09BE-7161-4BC5-B125-9E46FBD4174D}" type="parTrans" cxnId="{4C2B1F1D-E878-4525-AC23-6ECADC078FA5}">
      <dgm:prSet/>
      <dgm:spPr/>
      <dgm:t>
        <a:bodyPr/>
        <a:lstStyle/>
        <a:p>
          <a:endParaRPr lang="pt-BR"/>
        </a:p>
      </dgm:t>
    </dgm:pt>
    <dgm:pt modelId="{6AFD3E82-C8AD-4D64-B762-3B2580E10664}" type="sibTrans" cxnId="{4C2B1F1D-E878-4525-AC23-6ECADC078FA5}">
      <dgm:prSet/>
      <dgm:spPr/>
      <dgm:t>
        <a:bodyPr/>
        <a:lstStyle/>
        <a:p>
          <a:endParaRPr lang="pt-BR"/>
        </a:p>
      </dgm:t>
    </dgm:pt>
    <dgm:pt modelId="{09AB4540-62D0-449D-8824-318518930FCF}" type="pres">
      <dgm:prSet presAssocID="{E70FA5FE-C0D4-439B-B470-7754DAE850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949D878F-2D51-439A-8120-9316687935FB}" type="pres">
      <dgm:prSet presAssocID="{922FF04E-67CF-47D4-841E-57C51E695A01}" presName="root" presStyleCnt="0"/>
      <dgm:spPr/>
    </dgm:pt>
    <dgm:pt modelId="{6FBDE53A-0EEC-4C1A-8BF5-1108B0C74B86}" type="pres">
      <dgm:prSet presAssocID="{922FF04E-67CF-47D4-841E-57C51E695A01}" presName="rootComposite" presStyleCnt="0"/>
      <dgm:spPr/>
    </dgm:pt>
    <dgm:pt modelId="{8D85B588-E417-4FEF-9B59-E77AEFCB2657}" type="pres">
      <dgm:prSet presAssocID="{922FF04E-67CF-47D4-841E-57C51E695A01}" presName="rootText" presStyleLbl="node1" presStyleIdx="0" presStyleCnt="1"/>
      <dgm:spPr/>
      <dgm:t>
        <a:bodyPr/>
        <a:lstStyle/>
        <a:p>
          <a:endParaRPr lang="pt-BR"/>
        </a:p>
      </dgm:t>
    </dgm:pt>
    <dgm:pt modelId="{1E22DBB1-569A-4FAC-AF9F-55D0F6EE51AC}" type="pres">
      <dgm:prSet presAssocID="{922FF04E-67CF-47D4-841E-57C51E695A01}" presName="rootConnector" presStyleLbl="node1" presStyleIdx="0" presStyleCnt="1"/>
      <dgm:spPr/>
      <dgm:t>
        <a:bodyPr/>
        <a:lstStyle/>
        <a:p>
          <a:endParaRPr lang="pt-BR"/>
        </a:p>
      </dgm:t>
    </dgm:pt>
    <dgm:pt modelId="{838AA2FF-28D6-4682-92CF-AA4A97B7DAA0}" type="pres">
      <dgm:prSet presAssocID="{922FF04E-67CF-47D4-841E-57C51E695A01}" presName="childShape" presStyleCnt="0"/>
      <dgm:spPr/>
    </dgm:pt>
    <dgm:pt modelId="{BC404134-22F4-4B65-B6B9-A29260872383}" type="pres">
      <dgm:prSet presAssocID="{8C124C7B-7086-4C0D-B4EA-D2FF2CF951FF}" presName="Name13" presStyleLbl="parChTrans1D2" presStyleIdx="0" presStyleCnt="4"/>
      <dgm:spPr/>
      <dgm:t>
        <a:bodyPr/>
        <a:lstStyle/>
        <a:p>
          <a:endParaRPr lang="pt-BR"/>
        </a:p>
      </dgm:t>
    </dgm:pt>
    <dgm:pt modelId="{5A729730-59ED-4A9F-9FF4-E26B7E4885B9}" type="pres">
      <dgm:prSet presAssocID="{67750D10-7DD6-4D13-987A-223A9347F234}" presName="childText" presStyleLbl="bgAcc1" presStyleIdx="0" presStyleCnt="4" custScaleX="1844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EDE038-A9AF-4F16-A73E-1C1FEFD04150}" type="pres">
      <dgm:prSet presAssocID="{CFD68AF8-110C-4A28-854C-4D3CD59072CD}" presName="Name13" presStyleLbl="parChTrans1D2" presStyleIdx="1" presStyleCnt="4"/>
      <dgm:spPr/>
      <dgm:t>
        <a:bodyPr/>
        <a:lstStyle/>
        <a:p>
          <a:endParaRPr lang="pt-BR"/>
        </a:p>
      </dgm:t>
    </dgm:pt>
    <dgm:pt modelId="{45FDCFCF-2937-4B27-90B0-5FF207691842}" type="pres">
      <dgm:prSet presAssocID="{6DEDBE86-3B4A-4133-B191-A7E1E9D97501}" presName="childText" presStyleLbl="bgAcc1" presStyleIdx="1" presStyleCnt="4" custScaleX="1844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A80218-08B6-4F14-BE87-8B1136089128}" type="pres">
      <dgm:prSet presAssocID="{A29CEAED-1676-4542-9B3F-73A55F225491}" presName="Name13" presStyleLbl="parChTrans1D2" presStyleIdx="2" presStyleCnt="4"/>
      <dgm:spPr/>
      <dgm:t>
        <a:bodyPr/>
        <a:lstStyle/>
        <a:p>
          <a:endParaRPr lang="pt-BR"/>
        </a:p>
      </dgm:t>
    </dgm:pt>
    <dgm:pt modelId="{119E5BBB-24E7-4401-8A1E-236372E2024A}" type="pres">
      <dgm:prSet presAssocID="{6FFEB937-11C7-44DC-854E-A08BBAC1BA88}" presName="childText" presStyleLbl="bgAcc1" presStyleIdx="2" presStyleCnt="4" custScaleX="1844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7D283B-E14B-404D-BC37-1283CDFF75EB}" type="pres">
      <dgm:prSet presAssocID="{298C09BE-7161-4BC5-B125-9E46FBD4174D}" presName="Name13" presStyleLbl="parChTrans1D2" presStyleIdx="3" presStyleCnt="4"/>
      <dgm:spPr/>
      <dgm:t>
        <a:bodyPr/>
        <a:lstStyle/>
        <a:p>
          <a:endParaRPr lang="pt-BR"/>
        </a:p>
      </dgm:t>
    </dgm:pt>
    <dgm:pt modelId="{3C9D2CBA-4158-41B3-A493-E1DC11112380}" type="pres">
      <dgm:prSet presAssocID="{1883E32E-06A4-4BBC-93A0-D27FBC15A5A5}" presName="childText" presStyleLbl="bgAcc1" presStyleIdx="3" presStyleCnt="4" custScaleX="1844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2C9D007-49A5-45AF-A13F-0C6F1F418C9F}" type="presOf" srcId="{CFD68AF8-110C-4A28-854C-4D3CD59072CD}" destId="{45EDE038-A9AF-4F16-A73E-1C1FEFD04150}" srcOrd="0" destOrd="0" presId="urn:microsoft.com/office/officeart/2005/8/layout/hierarchy3"/>
    <dgm:cxn modelId="{A22C229E-D95C-4CCD-B437-0B9C0BE24BE9}" srcId="{922FF04E-67CF-47D4-841E-57C51E695A01}" destId="{67750D10-7DD6-4D13-987A-223A9347F234}" srcOrd="0" destOrd="0" parTransId="{8C124C7B-7086-4C0D-B4EA-D2FF2CF951FF}" sibTransId="{894D3ADA-62F6-4B65-9543-C6C4C2FF5ADF}"/>
    <dgm:cxn modelId="{4C2B1F1D-E878-4525-AC23-6ECADC078FA5}" srcId="{922FF04E-67CF-47D4-841E-57C51E695A01}" destId="{1883E32E-06A4-4BBC-93A0-D27FBC15A5A5}" srcOrd="3" destOrd="0" parTransId="{298C09BE-7161-4BC5-B125-9E46FBD4174D}" sibTransId="{6AFD3E82-C8AD-4D64-B762-3B2580E10664}"/>
    <dgm:cxn modelId="{CBE31E31-D702-47AF-B024-872EC98A6F7D}" type="presOf" srcId="{6DEDBE86-3B4A-4133-B191-A7E1E9D97501}" destId="{45FDCFCF-2937-4B27-90B0-5FF207691842}" srcOrd="0" destOrd="0" presId="urn:microsoft.com/office/officeart/2005/8/layout/hierarchy3"/>
    <dgm:cxn modelId="{BE220112-08F0-4561-816E-8900A251A7A8}" type="presOf" srcId="{8C124C7B-7086-4C0D-B4EA-D2FF2CF951FF}" destId="{BC404134-22F4-4B65-B6B9-A29260872383}" srcOrd="0" destOrd="0" presId="urn:microsoft.com/office/officeart/2005/8/layout/hierarchy3"/>
    <dgm:cxn modelId="{E59F98B0-1C23-41DC-ABA9-D132435BE470}" srcId="{922FF04E-67CF-47D4-841E-57C51E695A01}" destId="{6FFEB937-11C7-44DC-854E-A08BBAC1BA88}" srcOrd="2" destOrd="0" parTransId="{A29CEAED-1676-4542-9B3F-73A55F225491}" sibTransId="{C47AEFFD-C017-47E9-9123-B37624476F3D}"/>
    <dgm:cxn modelId="{D4108F25-1FA4-4A21-A69D-441CEFEA7E3A}" type="presOf" srcId="{67750D10-7DD6-4D13-987A-223A9347F234}" destId="{5A729730-59ED-4A9F-9FF4-E26B7E4885B9}" srcOrd="0" destOrd="0" presId="urn:microsoft.com/office/officeart/2005/8/layout/hierarchy3"/>
    <dgm:cxn modelId="{D76CABDF-6892-47AB-B51B-718C43A81C3D}" srcId="{E70FA5FE-C0D4-439B-B470-7754DAE85075}" destId="{922FF04E-67CF-47D4-841E-57C51E695A01}" srcOrd="0" destOrd="0" parTransId="{6A95D3A8-F14E-4A86-AC0B-B38D8CA3BD81}" sibTransId="{D57144EC-7CA5-4728-9845-DD521A23CC15}"/>
    <dgm:cxn modelId="{21FFC2A1-F14D-4922-8E44-BFF005F36903}" type="presOf" srcId="{922FF04E-67CF-47D4-841E-57C51E695A01}" destId="{8D85B588-E417-4FEF-9B59-E77AEFCB2657}" srcOrd="0" destOrd="0" presId="urn:microsoft.com/office/officeart/2005/8/layout/hierarchy3"/>
    <dgm:cxn modelId="{77BF867D-044F-46A8-9718-BC0E1DA0702D}" type="presOf" srcId="{A29CEAED-1676-4542-9B3F-73A55F225491}" destId="{C8A80218-08B6-4F14-BE87-8B1136089128}" srcOrd="0" destOrd="0" presId="urn:microsoft.com/office/officeart/2005/8/layout/hierarchy3"/>
    <dgm:cxn modelId="{1A62376F-54A9-47DF-9F5C-0A66A5BAC36F}" type="presOf" srcId="{1883E32E-06A4-4BBC-93A0-D27FBC15A5A5}" destId="{3C9D2CBA-4158-41B3-A493-E1DC11112380}" srcOrd="0" destOrd="0" presId="urn:microsoft.com/office/officeart/2005/8/layout/hierarchy3"/>
    <dgm:cxn modelId="{00A13380-7947-43F7-8846-675343B6917B}" type="presOf" srcId="{6FFEB937-11C7-44DC-854E-A08BBAC1BA88}" destId="{119E5BBB-24E7-4401-8A1E-236372E2024A}" srcOrd="0" destOrd="0" presId="urn:microsoft.com/office/officeart/2005/8/layout/hierarchy3"/>
    <dgm:cxn modelId="{9951A0AD-6DEB-4118-A1FF-11C1EF3EC106}" srcId="{922FF04E-67CF-47D4-841E-57C51E695A01}" destId="{6DEDBE86-3B4A-4133-B191-A7E1E9D97501}" srcOrd="1" destOrd="0" parTransId="{CFD68AF8-110C-4A28-854C-4D3CD59072CD}" sibTransId="{11B7300F-F60F-4B5E-B116-F2DD3E76F734}"/>
    <dgm:cxn modelId="{1F23E8AC-78A8-44F1-8D1F-07C2962B3482}" type="presOf" srcId="{E70FA5FE-C0D4-439B-B470-7754DAE85075}" destId="{09AB4540-62D0-449D-8824-318518930FCF}" srcOrd="0" destOrd="0" presId="urn:microsoft.com/office/officeart/2005/8/layout/hierarchy3"/>
    <dgm:cxn modelId="{DD0D618C-74D3-4327-B9BB-383C9EE3683F}" type="presOf" srcId="{922FF04E-67CF-47D4-841E-57C51E695A01}" destId="{1E22DBB1-569A-4FAC-AF9F-55D0F6EE51AC}" srcOrd="1" destOrd="0" presId="urn:microsoft.com/office/officeart/2005/8/layout/hierarchy3"/>
    <dgm:cxn modelId="{3BEA9F6B-B8D9-443A-BC65-89333E2D56FA}" type="presOf" srcId="{298C09BE-7161-4BC5-B125-9E46FBD4174D}" destId="{157D283B-E14B-404D-BC37-1283CDFF75EB}" srcOrd="0" destOrd="0" presId="urn:microsoft.com/office/officeart/2005/8/layout/hierarchy3"/>
    <dgm:cxn modelId="{BA5B36E3-3E91-4450-8BFB-517D3EAFCCCB}" type="presParOf" srcId="{09AB4540-62D0-449D-8824-318518930FCF}" destId="{949D878F-2D51-439A-8120-9316687935FB}" srcOrd="0" destOrd="0" presId="urn:microsoft.com/office/officeart/2005/8/layout/hierarchy3"/>
    <dgm:cxn modelId="{F526E2F8-44FD-4F20-86B9-FCDD48490997}" type="presParOf" srcId="{949D878F-2D51-439A-8120-9316687935FB}" destId="{6FBDE53A-0EEC-4C1A-8BF5-1108B0C74B86}" srcOrd="0" destOrd="0" presId="urn:microsoft.com/office/officeart/2005/8/layout/hierarchy3"/>
    <dgm:cxn modelId="{3FDA2C2D-BC14-4F29-804D-9404572867F1}" type="presParOf" srcId="{6FBDE53A-0EEC-4C1A-8BF5-1108B0C74B86}" destId="{8D85B588-E417-4FEF-9B59-E77AEFCB2657}" srcOrd="0" destOrd="0" presId="urn:microsoft.com/office/officeart/2005/8/layout/hierarchy3"/>
    <dgm:cxn modelId="{01179451-7E8F-46EE-ABCA-0204A3C9385D}" type="presParOf" srcId="{6FBDE53A-0EEC-4C1A-8BF5-1108B0C74B86}" destId="{1E22DBB1-569A-4FAC-AF9F-55D0F6EE51AC}" srcOrd="1" destOrd="0" presId="urn:microsoft.com/office/officeart/2005/8/layout/hierarchy3"/>
    <dgm:cxn modelId="{84E22D59-80EC-48C4-8A2B-141CF7F66FCF}" type="presParOf" srcId="{949D878F-2D51-439A-8120-9316687935FB}" destId="{838AA2FF-28D6-4682-92CF-AA4A97B7DAA0}" srcOrd="1" destOrd="0" presId="urn:microsoft.com/office/officeart/2005/8/layout/hierarchy3"/>
    <dgm:cxn modelId="{D09CBA5D-1077-487B-B185-5AAD3D309921}" type="presParOf" srcId="{838AA2FF-28D6-4682-92CF-AA4A97B7DAA0}" destId="{BC404134-22F4-4B65-B6B9-A29260872383}" srcOrd="0" destOrd="0" presId="urn:microsoft.com/office/officeart/2005/8/layout/hierarchy3"/>
    <dgm:cxn modelId="{CDFA1A01-26DE-467E-A112-03BEA510499C}" type="presParOf" srcId="{838AA2FF-28D6-4682-92CF-AA4A97B7DAA0}" destId="{5A729730-59ED-4A9F-9FF4-E26B7E4885B9}" srcOrd="1" destOrd="0" presId="urn:microsoft.com/office/officeart/2005/8/layout/hierarchy3"/>
    <dgm:cxn modelId="{C2B29EF6-998E-4F47-B22B-5F48169C2D4B}" type="presParOf" srcId="{838AA2FF-28D6-4682-92CF-AA4A97B7DAA0}" destId="{45EDE038-A9AF-4F16-A73E-1C1FEFD04150}" srcOrd="2" destOrd="0" presId="urn:microsoft.com/office/officeart/2005/8/layout/hierarchy3"/>
    <dgm:cxn modelId="{8017F9B4-2C86-4EF6-B3C9-674B24596435}" type="presParOf" srcId="{838AA2FF-28D6-4682-92CF-AA4A97B7DAA0}" destId="{45FDCFCF-2937-4B27-90B0-5FF207691842}" srcOrd="3" destOrd="0" presId="urn:microsoft.com/office/officeart/2005/8/layout/hierarchy3"/>
    <dgm:cxn modelId="{3ED75EF6-ADE8-498B-B2B6-0C9DAEDAE27B}" type="presParOf" srcId="{838AA2FF-28D6-4682-92CF-AA4A97B7DAA0}" destId="{C8A80218-08B6-4F14-BE87-8B1136089128}" srcOrd="4" destOrd="0" presId="urn:microsoft.com/office/officeart/2005/8/layout/hierarchy3"/>
    <dgm:cxn modelId="{436819E7-039D-4056-859B-D56729E37AE7}" type="presParOf" srcId="{838AA2FF-28D6-4682-92CF-AA4A97B7DAA0}" destId="{119E5BBB-24E7-4401-8A1E-236372E2024A}" srcOrd="5" destOrd="0" presId="urn:microsoft.com/office/officeart/2005/8/layout/hierarchy3"/>
    <dgm:cxn modelId="{3BD9B17C-BC06-4E93-B073-CBCABA9A2444}" type="presParOf" srcId="{838AA2FF-28D6-4682-92CF-AA4A97B7DAA0}" destId="{157D283B-E14B-404D-BC37-1283CDFF75EB}" srcOrd="6" destOrd="0" presId="urn:microsoft.com/office/officeart/2005/8/layout/hierarchy3"/>
    <dgm:cxn modelId="{088433B8-3157-4E91-A388-FBD77515ED2E}" type="presParOf" srcId="{838AA2FF-28D6-4682-92CF-AA4A97B7DAA0}" destId="{3C9D2CBA-4158-41B3-A493-E1DC1111238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36BF83-026B-4C45-8132-8D2E677F509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2A948A1-EF59-45DC-B50E-7080937237DE}">
      <dgm:prSet phldrT="[Texto]"/>
      <dgm:spPr/>
      <dgm:t>
        <a:bodyPr vert="wordArtVert" anchor="ctr" anchorCtr="0"/>
        <a:lstStyle/>
        <a:p>
          <a:pPr algn="ctr"/>
          <a:r>
            <a:rPr lang="pt-BR" b="1" dirty="0" smtClean="0"/>
            <a:t>Menu</a:t>
          </a:r>
          <a:endParaRPr lang="pt-BR" b="1" dirty="0"/>
        </a:p>
      </dgm:t>
    </dgm:pt>
    <dgm:pt modelId="{1E5371EC-4283-49F2-A8B1-04FF653AE2D5}" type="parTrans" cxnId="{DEDC89E9-C2B5-48AE-8CCE-D0CC527A9F75}">
      <dgm:prSet/>
      <dgm:spPr/>
      <dgm:t>
        <a:bodyPr/>
        <a:lstStyle/>
        <a:p>
          <a:endParaRPr lang="pt-BR"/>
        </a:p>
      </dgm:t>
    </dgm:pt>
    <dgm:pt modelId="{10BC83F8-7C2C-4121-91C8-98BC2F07C22A}" type="sibTrans" cxnId="{DEDC89E9-C2B5-48AE-8CCE-D0CC527A9F75}">
      <dgm:prSet/>
      <dgm:spPr/>
      <dgm:t>
        <a:bodyPr/>
        <a:lstStyle/>
        <a:p>
          <a:endParaRPr lang="pt-BR"/>
        </a:p>
      </dgm:t>
    </dgm:pt>
    <dgm:pt modelId="{3AFE5715-E5C8-4B24-99EB-E9FC0DA51EDA}">
      <dgm:prSet phldrT="[Texto]"/>
      <dgm:spPr/>
      <dgm:t>
        <a:bodyPr/>
        <a:lstStyle/>
        <a:p>
          <a:r>
            <a:rPr lang="pt-BR" dirty="0" smtClean="0"/>
            <a:t>Aspectos gerais;</a:t>
          </a:r>
          <a:endParaRPr lang="pt-BR" dirty="0"/>
        </a:p>
      </dgm:t>
    </dgm:pt>
    <dgm:pt modelId="{B53A9C25-0CC3-4F3D-B167-0BABC62560EE}" type="parTrans" cxnId="{057E9C86-E8CF-4A62-B44F-C913320BF703}">
      <dgm:prSet/>
      <dgm:spPr/>
      <dgm:t>
        <a:bodyPr/>
        <a:lstStyle/>
        <a:p>
          <a:endParaRPr lang="pt-BR"/>
        </a:p>
      </dgm:t>
    </dgm:pt>
    <dgm:pt modelId="{F4BD2E02-B8E5-43C8-A38A-88396AD8F44E}" type="sibTrans" cxnId="{057E9C86-E8CF-4A62-B44F-C913320BF703}">
      <dgm:prSet/>
      <dgm:spPr/>
      <dgm:t>
        <a:bodyPr/>
        <a:lstStyle/>
        <a:p>
          <a:endParaRPr lang="pt-BR"/>
        </a:p>
      </dgm:t>
    </dgm:pt>
    <dgm:pt modelId="{6C982059-592C-4680-BCE8-9494E9618C2F}">
      <dgm:prSet phldrT="[Texto]"/>
      <dgm:spPr/>
      <dgm:t>
        <a:bodyPr anchor="ctr" anchorCtr="0"/>
        <a:lstStyle/>
        <a:p>
          <a:r>
            <a:rPr lang="pt-BR" dirty="0" smtClean="0"/>
            <a:t>Aspecto conceitual:</a:t>
          </a:r>
          <a:endParaRPr lang="pt-BR" dirty="0"/>
        </a:p>
      </dgm:t>
    </dgm:pt>
    <dgm:pt modelId="{92F1724E-7592-49F3-A90D-DACC97598427}" type="parTrans" cxnId="{D2E1A1F3-99AD-4034-9CBB-791A40F5A436}">
      <dgm:prSet/>
      <dgm:spPr/>
      <dgm:t>
        <a:bodyPr/>
        <a:lstStyle/>
        <a:p>
          <a:endParaRPr lang="pt-BR"/>
        </a:p>
      </dgm:t>
    </dgm:pt>
    <dgm:pt modelId="{F8EFE7AD-D7A3-4667-BE2A-03A7FDB986BF}" type="sibTrans" cxnId="{D2E1A1F3-99AD-4034-9CBB-791A40F5A436}">
      <dgm:prSet/>
      <dgm:spPr/>
      <dgm:t>
        <a:bodyPr/>
        <a:lstStyle/>
        <a:p>
          <a:endParaRPr lang="pt-BR"/>
        </a:p>
      </dgm:t>
    </dgm:pt>
    <dgm:pt modelId="{250F3319-FC76-407D-BE0F-E957BB16A957}">
      <dgm:prSet phldrT="[Texto]"/>
      <dgm:spPr/>
      <dgm:t>
        <a:bodyPr anchor="ctr" anchorCtr="0"/>
        <a:lstStyle/>
        <a:p>
          <a:r>
            <a:rPr lang="pt-BR" dirty="0" smtClean="0"/>
            <a:t>Aspecto contábil:</a:t>
          </a:r>
          <a:endParaRPr lang="pt-BR" dirty="0"/>
        </a:p>
      </dgm:t>
    </dgm:pt>
    <dgm:pt modelId="{705E1895-F61C-4F94-935C-7423E362B3D2}" type="parTrans" cxnId="{C203FCFE-F04D-4DDD-8798-9993F37A8602}">
      <dgm:prSet/>
      <dgm:spPr/>
      <dgm:t>
        <a:bodyPr/>
        <a:lstStyle/>
        <a:p>
          <a:endParaRPr lang="pt-BR"/>
        </a:p>
      </dgm:t>
    </dgm:pt>
    <dgm:pt modelId="{52564E89-BBF3-4D7B-BD5C-1CCC9B83CEBD}" type="sibTrans" cxnId="{C203FCFE-F04D-4DDD-8798-9993F37A8602}">
      <dgm:prSet/>
      <dgm:spPr/>
      <dgm:t>
        <a:bodyPr/>
        <a:lstStyle/>
        <a:p>
          <a:endParaRPr lang="pt-BR"/>
        </a:p>
      </dgm:t>
    </dgm:pt>
    <dgm:pt modelId="{C1228543-3515-42C4-9D5F-3D4C427023DB}">
      <dgm:prSet phldrT="[Texto]"/>
      <dgm:spPr/>
      <dgm:t>
        <a:bodyPr/>
        <a:lstStyle/>
        <a:p>
          <a:r>
            <a:rPr lang="pt-BR" dirty="0" smtClean="0"/>
            <a:t>Relatórios específicos aos RPPS.</a:t>
          </a:r>
          <a:endParaRPr lang="pt-BR" dirty="0"/>
        </a:p>
      </dgm:t>
    </dgm:pt>
    <dgm:pt modelId="{A6DEF284-020A-4320-9431-AFA102CBF2DB}" type="parTrans" cxnId="{AE4B6AF8-D9A4-42BE-8418-54D8C04A6EBD}">
      <dgm:prSet/>
      <dgm:spPr/>
      <dgm:t>
        <a:bodyPr/>
        <a:lstStyle/>
        <a:p>
          <a:endParaRPr lang="pt-BR"/>
        </a:p>
      </dgm:t>
    </dgm:pt>
    <dgm:pt modelId="{4FDFA244-CD93-482E-AFD0-71B386DD7009}" type="sibTrans" cxnId="{AE4B6AF8-D9A4-42BE-8418-54D8C04A6EBD}">
      <dgm:prSet/>
      <dgm:spPr/>
      <dgm:t>
        <a:bodyPr/>
        <a:lstStyle/>
        <a:p>
          <a:endParaRPr lang="pt-BR"/>
        </a:p>
      </dgm:t>
    </dgm:pt>
    <dgm:pt modelId="{EB35A16C-6485-49D4-80D6-CE8505F57B0D}">
      <dgm:prSet phldrT="[Texto]" custT="1"/>
      <dgm:spPr/>
      <dgm:t>
        <a:bodyPr anchor="ctr" anchorCtr="0"/>
        <a:lstStyle/>
        <a:p>
          <a:r>
            <a:rPr lang="pt-BR" sz="2200" dirty="0" smtClean="0"/>
            <a:t>Equilíbrio a longo prazo;</a:t>
          </a:r>
          <a:endParaRPr lang="pt-BR" sz="2200" dirty="0"/>
        </a:p>
      </dgm:t>
    </dgm:pt>
    <dgm:pt modelId="{F2AE7A22-F21C-4AD6-B4D0-C4720322063B}" type="parTrans" cxnId="{A9F83AE8-298F-4B6A-9B34-5571F78339AF}">
      <dgm:prSet/>
      <dgm:spPr/>
      <dgm:t>
        <a:bodyPr/>
        <a:lstStyle/>
        <a:p>
          <a:endParaRPr lang="pt-BR"/>
        </a:p>
      </dgm:t>
    </dgm:pt>
    <dgm:pt modelId="{AA8F5CBE-A5C3-4EC7-9548-00B7F02DC8CF}" type="sibTrans" cxnId="{A9F83AE8-298F-4B6A-9B34-5571F78339AF}">
      <dgm:prSet/>
      <dgm:spPr/>
      <dgm:t>
        <a:bodyPr/>
        <a:lstStyle/>
        <a:p>
          <a:endParaRPr lang="pt-BR"/>
        </a:p>
      </dgm:t>
    </dgm:pt>
    <dgm:pt modelId="{7AEFB9AD-8F0C-4C1F-9E05-67DC17150704}">
      <dgm:prSet custT="1"/>
      <dgm:spPr/>
      <dgm:t>
        <a:bodyPr anchor="ctr" anchorCtr="0"/>
        <a:lstStyle/>
        <a:p>
          <a:r>
            <a:rPr lang="pt-BR" sz="2200" dirty="0" smtClean="0"/>
            <a:t>Preservação de patrimônio;</a:t>
          </a:r>
        </a:p>
      </dgm:t>
    </dgm:pt>
    <dgm:pt modelId="{A4FED49D-566F-4687-AA18-25C03A95F826}" type="parTrans" cxnId="{31E3917A-410A-4B7C-9F36-9153F3ECDAB2}">
      <dgm:prSet/>
      <dgm:spPr/>
      <dgm:t>
        <a:bodyPr/>
        <a:lstStyle/>
        <a:p>
          <a:endParaRPr lang="pt-BR"/>
        </a:p>
      </dgm:t>
    </dgm:pt>
    <dgm:pt modelId="{0005A6FE-102F-4C5B-9DC1-2BEF12CBD345}" type="sibTrans" cxnId="{31E3917A-410A-4B7C-9F36-9153F3ECDAB2}">
      <dgm:prSet/>
      <dgm:spPr/>
      <dgm:t>
        <a:bodyPr/>
        <a:lstStyle/>
        <a:p>
          <a:endParaRPr lang="pt-BR"/>
        </a:p>
      </dgm:t>
    </dgm:pt>
    <dgm:pt modelId="{DBCFF24A-3668-438E-ABEA-CC2BAC5FFEE3}">
      <dgm:prSet custT="1"/>
      <dgm:spPr/>
      <dgm:t>
        <a:bodyPr anchor="ctr" anchorCtr="0"/>
        <a:lstStyle/>
        <a:p>
          <a:r>
            <a:rPr lang="pt-BR" sz="2200" dirty="0" smtClean="0"/>
            <a:t>Plano de benefícios;</a:t>
          </a:r>
        </a:p>
      </dgm:t>
    </dgm:pt>
    <dgm:pt modelId="{B825C716-D504-4560-B870-703F8C9D947A}" type="parTrans" cxnId="{D29F1AFA-FF2D-4FDF-9392-310F754ACA2E}">
      <dgm:prSet/>
      <dgm:spPr/>
      <dgm:t>
        <a:bodyPr/>
        <a:lstStyle/>
        <a:p>
          <a:endParaRPr lang="pt-BR"/>
        </a:p>
      </dgm:t>
    </dgm:pt>
    <dgm:pt modelId="{BC6A573A-07B2-4048-952C-FC734E210CCC}" type="sibTrans" cxnId="{D29F1AFA-FF2D-4FDF-9392-310F754ACA2E}">
      <dgm:prSet/>
      <dgm:spPr/>
      <dgm:t>
        <a:bodyPr/>
        <a:lstStyle/>
        <a:p>
          <a:endParaRPr lang="pt-BR"/>
        </a:p>
      </dgm:t>
    </dgm:pt>
    <dgm:pt modelId="{02AF348D-AD5E-4BE6-9796-160E3839282F}">
      <dgm:prSet custT="1"/>
      <dgm:spPr/>
      <dgm:t>
        <a:bodyPr anchor="ctr" anchorCtr="0"/>
        <a:lstStyle/>
        <a:p>
          <a:r>
            <a:rPr lang="pt-BR" sz="2200" dirty="0" smtClean="0"/>
            <a:t>Regimes financeiros; e</a:t>
          </a:r>
          <a:endParaRPr lang="pt-BR" sz="2200" dirty="0"/>
        </a:p>
      </dgm:t>
    </dgm:pt>
    <dgm:pt modelId="{D55597C7-23E1-48D3-9597-69586F5CCE4A}" type="parTrans" cxnId="{E068B31A-61CC-4A0F-8702-04B14A7FBC18}">
      <dgm:prSet/>
      <dgm:spPr/>
      <dgm:t>
        <a:bodyPr/>
        <a:lstStyle/>
        <a:p>
          <a:endParaRPr lang="pt-BR"/>
        </a:p>
      </dgm:t>
    </dgm:pt>
    <dgm:pt modelId="{F5EBDB2A-40D2-4A67-AD09-66839E70EF47}" type="sibTrans" cxnId="{E068B31A-61CC-4A0F-8702-04B14A7FBC18}">
      <dgm:prSet/>
      <dgm:spPr/>
      <dgm:t>
        <a:bodyPr/>
        <a:lstStyle/>
        <a:p>
          <a:endParaRPr lang="pt-BR"/>
        </a:p>
      </dgm:t>
    </dgm:pt>
    <dgm:pt modelId="{855BD0E0-B8E5-400E-99D0-0B3BA346C2FB}">
      <dgm:prSet custT="1"/>
      <dgm:spPr/>
      <dgm:t>
        <a:bodyPr anchor="ctr" anchorCtr="0"/>
        <a:lstStyle/>
        <a:p>
          <a:r>
            <a:rPr lang="pt-BR" sz="2200" dirty="0" smtClean="0"/>
            <a:t>Plano de custeio.</a:t>
          </a:r>
        </a:p>
      </dgm:t>
    </dgm:pt>
    <dgm:pt modelId="{7C024378-897F-4755-893F-1C897D11C378}" type="parTrans" cxnId="{9720E982-8D30-4CDC-8000-C4300DEF63E9}">
      <dgm:prSet/>
      <dgm:spPr/>
      <dgm:t>
        <a:bodyPr/>
        <a:lstStyle/>
        <a:p>
          <a:endParaRPr lang="pt-BR"/>
        </a:p>
      </dgm:t>
    </dgm:pt>
    <dgm:pt modelId="{F0690372-ADC1-4AA5-AB60-3C41E90DF50E}" type="sibTrans" cxnId="{9720E982-8D30-4CDC-8000-C4300DEF63E9}">
      <dgm:prSet/>
      <dgm:spPr/>
      <dgm:t>
        <a:bodyPr/>
        <a:lstStyle/>
        <a:p>
          <a:endParaRPr lang="pt-BR"/>
        </a:p>
      </dgm:t>
    </dgm:pt>
    <dgm:pt modelId="{63A70CC5-50A1-4118-8260-96571F2DA8A7}">
      <dgm:prSet phldrT="[Texto]" custT="1"/>
      <dgm:spPr/>
      <dgm:t>
        <a:bodyPr anchor="ctr" anchorCtr="0"/>
        <a:lstStyle/>
        <a:p>
          <a:r>
            <a:rPr lang="pt-BR" sz="2200" dirty="0" smtClean="0"/>
            <a:t>Aplicação do PCASP, Particularidades para o RPPS;</a:t>
          </a:r>
          <a:endParaRPr lang="pt-BR" sz="2200" dirty="0"/>
        </a:p>
      </dgm:t>
    </dgm:pt>
    <dgm:pt modelId="{CDD3C2F2-937A-4B05-8BDA-39C3F6F71B2C}" type="parTrans" cxnId="{3A31AE15-6A0E-47D9-9F9A-6DA969EFA6B6}">
      <dgm:prSet/>
      <dgm:spPr/>
      <dgm:t>
        <a:bodyPr/>
        <a:lstStyle/>
        <a:p>
          <a:endParaRPr lang="pt-BR"/>
        </a:p>
      </dgm:t>
    </dgm:pt>
    <dgm:pt modelId="{9370F32C-F064-4828-8561-CBD33CED25EC}" type="sibTrans" cxnId="{3A31AE15-6A0E-47D9-9F9A-6DA969EFA6B6}">
      <dgm:prSet/>
      <dgm:spPr/>
      <dgm:t>
        <a:bodyPr/>
        <a:lstStyle/>
        <a:p>
          <a:endParaRPr lang="pt-BR"/>
        </a:p>
      </dgm:t>
    </dgm:pt>
    <dgm:pt modelId="{147EC0E6-E0A6-4E25-870B-69E6691AF40B}">
      <dgm:prSet custT="1"/>
      <dgm:spPr/>
      <dgm:t>
        <a:bodyPr anchor="ctr" anchorCtr="0"/>
        <a:lstStyle/>
        <a:p>
          <a:r>
            <a:rPr lang="pt-BR" sz="2200" dirty="0" smtClean="0"/>
            <a:t>Ativos;</a:t>
          </a:r>
        </a:p>
      </dgm:t>
    </dgm:pt>
    <dgm:pt modelId="{A75887AA-7F1B-4178-8546-9FDFD56296C2}" type="parTrans" cxnId="{BDA1ECFE-8A94-48F6-8676-674EDD5E3651}">
      <dgm:prSet/>
      <dgm:spPr/>
      <dgm:t>
        <a:bodyPr/>
        <a:lstStyle/>
        <a:p>
          <a:endParaRPr lang="pt-BR"/>
        </a:p>
      </dgm:t>
    </dgm:pt>
    <dgm:pt modelId="{4BA78750-AD3D-4800-8C34-7E0D9E9374F7}" type="sibTrans" cxnId="{BDA1ECFE-8A94-48F6-8676-674EDD5E3651}">
      <dgm:prSet/>
      <dgm:spPr/>
      <dgm:t>
        <a:bodyPr/>
        <a:lstStyle/>
        <a:p>
          <a:endParaRPr lang="pt-BR"/>
        </a:p>
      </dgm:t>
    </dgm:pt>
    <dgm:pt modelId="{93C2FF6F-AD9A-4448-BDE2-F5F4626ED997}">
      <dgm:prSet custT="1"/>
      <dgm:spPr/>
      <dgm:t>
        <a:bodyPr anchor="ctr" anchorCtr="0"/>
        <a:lstStyle/>
        <a:p>
          <a:r>
            <a:rPr lang="pt-BR" sz="2200" smtClean="0"/>
            <a:t>Passivos;</a:t>
          </a:r>
          <a:endParaRPr lang="pt-BR" sz="2200" dirty="0" smtClean="0"/>
        </a:p>
      </dgm:t>
    </dgm:pt>
    <dgm:pt modelId="{F9456F3B-E54D-4716-A2C4-EAF14427482A}" type="parTrans" cxnId="{8710B7E0-565F-43EC-A332-4A008C45EF3E}">
      <dgm:prSet/>
      <dgm:spPr/>
      <dgm:t>
        <a:bodyPr/>
        <a:lstStyle/>
        <a:p>
          <a:endParaRPr lang="pt-BR"/>
        </a:p>
      </dgm:t>
    </dgm:pt>
    <dgm:pt modelId="{E72D7AC4-4075-4CF3-AB54-3ED92A023381}" type="sibTrans" cxnId="{8710B7E0-565F-43EC-A332-4A008C45EF3E}">
      <dgm:prSet/>
      <dgm:spPr/>
      <dgm:t>
        <a:bodyPr/>
        <a:lstStyle/>
        <a:p>
          <a:endParaRPr lang="pt-BR"/>
        </a:p>
      </dgm:t>
    </dgm:pt>
    <dgm:pt modelId="{F232A046-17A5-4DF5-B38D-237648FACD0C}">
      <dgm:prSet custT="1"/>
      <dgm:spPr/>
      <dgm:t>
        <a:bodyPr anchor="ctr" anchorCtr="0"/>
        <a:lstStyle/>
        <a:p>
          <a:r>
            <a:rPr lang="pt-BR" sz="2200" dirty="0" smtClean="0"/>
            <a:t>Cobertura de Déficit Previdenciário; e</a:t>
          </a:r>
        </a:p>
      </dgm:t>
    </dgm:pt>
    <dgm:pt modelId="{03F1346B-CD3E-4BA4-A292-A617772FACF3}" type="parTrans" cxnId="{E9934DCD-4C47-473E-AE31-16BBE0B18D0E}">
      <dgm:prSet/>
      <dgm:spPr/>
      <dgm:t>
        <a:bodyPr/>
        <a:lstStyle/>
        <a:p>
          <a:endParaRPr lang="pt-BR"/>
        </a:p>
      </dgm:t>
    </dgm:pt>
    <dgm:pt modelId="{8A2C8CB8-338A-4C54-B998-15B51EDB4D07}" type="sibTrans" cxnId="{E9934DCD-4C47-473E-AE31-16BBE0B18D0E}">
      <dgm:prSet/>
      <dgm:spPr/>
      <dgm:t>
        <a:bodyPr/>
        <a:lstStyle/>
        <a:p>
          <a:endParaRPr lang="pt-BR"/>
        </a:p>
      </dgm:t>
    </dgm:pt>
    <dgm:pt modelId="{52F71F66-881B-4B38-B2AF-BD8CEF91B9EC}">
      <dgm:prSet custT="1"/>
      <dgm:spPr/>
      <dgm:t>
        <a:bodyPr anchor="ctr" anchorCtr="0"/>
        <a:lstStyle/>
        <a:p>
          <a:r>
            <a:rPr lang="pt-BR" sz="2200" dirty="0" smtClean="0"/>
            <a:t>Taxa de administração.</a:t>
          </a:r>
        </a:p>
      </dgm:t>
    </dgm:pt>
    <dgm:pt modelId="{7DB5685B-8327-4915-B7FD-08F5ADB0CBD6}" type="parTrans" cxnId="{8A143AB9-F3F7-4245-B2E0-B91B0AD5CEFF}">
      <dgm:prSet/>
      <dgm:spPr/>
      <dgm:t>
        <a:bodyPr/>
        <a:lstStyle/>
        <a:p>
          <a:endParaRPr lang="pt-BR"/>
        </a:p>
      </dgm:t>
    </dgm:pt>
    <dgm:pt modelId="{705E9161-0A52-4EB3-B3D9-EDF92AB1EBD9}" type="sibTrans" cxnId="{8A143AB9-F3F7-4245-B2E0-B91B0AD5CEFF}">
      <dgm:prSet/>
      <dgm:spPr/>
      <dgm:t>
        <a:bodyPr/>
        <a:lstStyle/>
        <a:p>
          <a:endParaRPr lang="pt-BR"/>
        </a:p>
      </dgm:t>
    </dgm:pt>
    <dgm:pt modelId="{6E487648-9559-42C8-89FC-C5F373A77EEB}" type="pres">
      <dgm:prSet presAssocID="{E136BF83-026B-4C45-8132-8D2E677F50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E641847D-CAAC-4FAE-A57A-18302799B3C6}" type="pres">
      <dgm:prSet presAssocID="{72A948A1-EF59-45DC-B50E-7080937237DE}" presName="thickLine" presStyleLbl="alignNode1" presStyleIdx="0" presStyleCnt="1"/>
      <dgm:spPr/>
    </dgm:pt>
    <dgm:pt modelId="{00ADF82D-1F42-491E-A7DC-0220A3203E83}" type="pres">
      <dgm:prSet presAssocID="{72A948A1-EF59-45DC-B50E-7080937237DE}" presName="horz1" presStyleCnt="0"/>
      <dgm:spPr/>
    </dgm:pt>
    <dgm:pt modelId="{78577213-C83A-4292-B62C-2BC8E73945CA}" type="pres">
      <dgm:prSet presAssocID="{72A948A1-EF59-45DC-B50E-7080937237DE}" presName="tx1" presStyleLbl="revTx" presStyleIdx="0" presStyleCnt="15" custScaleX="48489"/>
      <dgm:spPr/>
      <dgm:t>
        <a:bodyPr/>
        <a:lstStyle/>
        <a:p>
          <a:endParaRPr lang="pt-BR"/>
        </a:p>
      </dgm:t>
    </dgm:pt>
    <dgm:pt modelId="{E18B5F85-8FE9-4073-9ABA-D61B1E05D099}" type="pres">
      <dgm:prSet presAssocID="{72A948A1-EF59-45DC-B50E-7080937237DE}" presName="vert1" presStyleCnt="0"/>
      <dgm:spPr/>
    </dgm:pt>
    <dgm:pt modelId="{2989041A-3155-4121-9103-03A7AF47C13A}" type="pres">
      <dgm:prSet presAssocID="{3AFE5715-E5C8-4B24-99EB-E9FC0DA51EDA}" presName="vertSpace2a" presStyleCnt="0"/>
      <dgm:spPr/>
    </dgm:pt>
    <dgm:pt modelId="{25A7F200-D267-4EA0-A69E-2377CD19728D}" type="pres">
      <dgm:prSet presAssocID="{3AFE5715-E5C8-4B24-99EB-E9FC0DA51EDA}" presName="horz2" presStyleCnt="0"/>
      <dgm:spPr/>
    </dgm:pt>
    <dgm:pt modelId="{B618F828-CE57-4034-B83B-26657B6CDAE0}" type="pres">
      <dgm:prSet presAssocID="{3AFE5715-E5C8-4B24-99EB-E9FC0DA51EDA}" presName="horzSpace2" presStyleCnt="0"/>
      <dgm:spPr/>
    </dgm:pt>
    <dgm:pt modelId="{F925B1A9-D173-409C-8AC6-B946C0516D44}" type="pres">
      <dgm:prSet presAssocID="{3AFE5715-E5C8-4B24-99EB-E9FC0DA51EDA}" presName="tx2" presStyleLbl="revTx" presStyleIdx="1" presStyleCnt="15" custScaleY="51113"/>
      <dgm:spPr/>
      <dgm:t>
        <a:bodyPr/>
        <a:lstStyle/>
        <a:p>
          <a:endParaRPr lang="pt-BR"/>
        </a:p>
      </dgm:t>
    </dgm:pt>
    <dgm:pt modelId="{4C95100B-0C7D-4367-9D6F-DC928173A41B}" type="pres">
      <dgm:prSet presAssocID="{3AFE5715-E5C8-4B24-99EB-E9FC0DA51EDA}" presName="vert2" presStyleCnt="0"/>
      <dgm:spPr/>
    </dgm:pt>
    <dgm:pt modelId="{DA639CC2-C83B-489A-9373-0572C85E2916}" type="pres">
      <dgm:prSet presAssocID="{3AFE5715-E5C8-4B24-99EB-E9FC0DA51EDA}" presName="thinLine2b" presStyleLbl="callout" presStyleIdx="0" presStyleCnt="12"/>
      <dgm:spPr/>
    </dgm:pt>
    <dgm:pt modelId="{6FF4A988-BCBB-4193-9DED-6C671F7FADEC}" type="pres">
      <dgm:prSet presAssocID="{3AFE5715-E5C8-4B24-99EB-E9FC0DA51EDA}" presName="vertSpace2b" presStyleCnt="0"/>
      <dgm:spPr/>
    </dgm:pt>
    <dgm:pt modelId="{E90CC855-8EB7-47B9-B6ED-F530DE798836}" type="pres">
      <dgm:prSet presAssocID="{6C982059-592C-4680-BCE8-9494E9618C2F}" presName="horz2" presStyleCnt="0"/>
      <dgm:spPr/>
    </dgm:pt>
    <dgm:pt modelId="{E01EED1A-361F-4AA8-AD45-2F5837EB8D60}" type="pres">
      <dgm:prSet presAssocID="{6C982059-592C-4680-BCE8-9494E9618C2F}" presName="horzSpace2" presStyleCnt="0"/>
      <dgm:spPr/>
    </dgm:pt>
    <dgm:pt modelId="{8631CB42-BCD8-4D66-949A-CE37D59D0886}" type="pres">
      <dgm:prSet presAssocID="{6C982059-592C-4680-BCE8-9494E9618C2F}" presName="tx2" presStyleLbl="revTx" presStyleIdx="2" presStyleCnt="15" custScaleX="61946"/>
      <dgm:spPr/>
      <dgm:t>
        <a:bodyPr/>
        <a:lstStyle/>
        <a:p>
          <a:endParaRPr lang="pt-BR"/>
        </a:p>
      </dgm:t>
    </dgm:pt>
    <dgm:pt modelId="{550EE7BA-6BE2-4F86-8D4C-98E48A496E5D}" type="pres">
      <dgm:prSet presAssocID="{6C982059-592C-4680-BCE8-9494E9618C2F}" presName="vert2" presStyleCnt="0"/>
      <dgm:spPr/>
    </dgm:pt>
    <dgm:pt modelId="{6DAE4E21-E8D2-4AD5-BAD5-6F4CD8B21CBB}" type="pres">
      <dgm:prSet presAssocID="{EB35A16C-6485-49D4-80D6-CE8505F57B0D}" presName="horz3" presStyleCnt="0"/>
      <dgm:spPr/>
    </dgm:pt>
    <dgm:pt modelId="{59C359CD-2428-49EA-AB0D-B85B61D99300}" type="pres">
      <dgm:prSet presAssocID="{EB35A16C-6485-49D4-80D6-CE8505F57B0D}" presName="horzSpace3" presStyleCnt="0"/>
      <dgm:spPr/>
    </dgm:pt>
    <dgm:pt modelId="{E4433055-C664-4808-A336-B4A547D325E8}" type="pres">
      <dgm:prSet presAssocID="{EB35A16C-6485-49D4-80D6-CE8505F57B0D}" presName="tx3" presStyleLbl="revTx" presStyleIdx="3" presStyleCnt="15" custScaleX="142548" custScaleY="145421"/>
      <dgm:spPr/>
      <dgm:t>
        <a:bodyPr/>
        <a:lstStyle/>
        <a:p>
          <a:endParaRPr lang="pt-BR"/>
        </a:p>
      </dgm:t>
    </dgm:pt>
    <dgm:pt modelId="{611D07BA-2A89-4354-BB0C-B676358D8785}" type="pres">
      <dgm:prSet presAssocID="{EB35A16C-6485-49D4-80D6-CE8505F57B0D}" presName="vert3" presStyleCnt="0"/>
      <dgm:spPr/>
    </dgm:pt>
    <dgm:pt modelId="{7CA7EC2A-D3BC-4A8D-8BAA-5057B5B90E07}" type="pres">
      <dgm:prSet presAssocID="{AA8F5CBE-A5C3-4EC7-9548-00B7F02DC8CF}" presName="thinLine3" presStyleLbl="callout" presStyleIdx="1" presStyleCnt="12"/>
      <dgm:spPr/>
    </dgm:pt>
    <dgm:pt modelId="{DF9AACA4-6F97-47AD-B95C-D73E0340F529}" type="pres">
      <dgm:prSet presAssocID="{7AEFB9AD-8F0C-4C1F-9E05-67DC17150704}" presName="horz3" presStyleCnt="0"/>
      <dgm:spPr/>
    </dgm:pt>
    <dgm:pt modelId="{7D92BE60-B039-4654-932A-71C84FC8E0AE}" type="pres">
      <dgm:prSet presAssocID="{7AEFB9AD-8F0C-4C1F-9E05-67DC17150704}" presName="horzSpace3" presStyleCnt="0"/>
      <dgm:spPr/>
    </dgm:pt>
    <dgm:pt modelId="{009EFB98-C4CC-4C02-8786-AA65A8964B51}" type="pres">
      <dgm:prSet presAssocID="{7AEFB9AD-8F0C-4C1F-9E05-67DC17150704}" presName="tx3" presStyleLbl="revTx" presStyleIdx="4" presStyleCnt="15" custScaleX="142548" custScaleY="145421"/>
      <dgm:spPr/>
      <dgm:t>
        <a:bodyPr/>
        <a:lstStyle/>
        <a:p>
          <a:endParaRPr lang="pt-BR"/>
        </a:p>
      </dgm:t>
    </dgm:pt>
    <dgm:pt modelId="{FC3DB28C-E03D-4253-8C96-9BE045EEE172}" type="pres">
      <dgm:prSet presAssocID="{7AEFB9AD-8F0C-4C1F-9E05-67DC17150704}" presName="vert3" presStyleCnt="0"/>
      <dgm:spPr/>
    </dgm:pt>
    <dgm:pt modelId="{E7C1F833-84D1-4701-BDFA-3A1A8BA80F05}" type="pres">
      <dgm:prSet presAssocID="{0005A6FE-102F-4C5B-9DC1-2BEF12CBD345}" presName="thinLine3" presStyleLbl="callout" presStyleIdx="2" presStyleCnt="12"/>
      <dgm:spPr/>
    </dgm:pt>
    <dgm:pt modelId="{0972CAF2-2303-4CF2-B8C1-C8E8C3685EC7}" type="pres">
      <dgm:prSet presAssocID="{DBCFF24A-3668-438E-ABEA-CC2BAC5FFEE3}" presName="horz3" presStyleCnt="0"/>
      <dgm:spPr/>
    </dgm:pt>
    <dgm:pt modelId="{A9470AA1-2294-427E-B476-B8DB6854036E}" type="pres">
      <dgm:prSet presAssocID="{DBCFF24A-3668-438E-ABEA-CC2BAC5FFEE3}" presName="horzSpace3" presStyleCnt="0"/>
      <dgm:spPr/>
    </dgm:pt>
    <dgm:pt modelId="{A53F31BA-C529-4C24-9EB5-862CB9835D35}" type="pres">
      <dgm:prSet presAssocID="{DBCFF24A-3668-438E-ABEA-CC2BAC5FFEE3}" presName="tx3" presStyleLbl="revTx" presStyleIdx="5" presStyleCnt="15" custScaleX="142548" custScaleY="145421"/>
      <dgm:spPr/>
      <dgm:t>
        <a:bodyPr/>
        <a:lstStyle/>
        <a:p>
          <a:endParaRPr lang="pt-BR"/>
        </a:p>
      </dgm:t>
    </dgm:pt>
    <dgm:pt modelId="{DFC1E8FF-1A05-4FDC-9777-BDFD6AAE728A}" type="pres">
      <dgm:prSet presAssocID="{DBCFF24A-3668-438E-ABEA-CC2BAC5FFEE3}" presName="vert3" presStyleCnt="0"/>
      <dgm:spPr/>
    </dgm:pt>
    <dgm:pt modelId="{72741E8E-6AD2-404F-B7CC-CA5EA42A7010}" type="pres">
      <dgm:prSet presAssocID="{BC6A573A-07B2-4048-952C-FC734E210CCC}" presName="thinLine3" presStyleLbl="callout" presStyleIdx="3" presStyleCnt="12"/>
      <dgm:spPr/>
    </dgm:pt>
    <dgm:pt modelId="{C1DC1593-1907-41DF-8BD0-E87F2F74895B}" type="pres">
      <dgm:prSet presAssocID="{02AF348D-AD5E-4BE6-9796-160E3839282F}" presName="horz3" presStyleCnt="0"/>
      <dgm:spPr/>
    </dgm:pt>
    <dgm:pt modelId="{57F07843-6195-48EF-AF8A-AF72E7298D75}" type="pres">
      <dgm:prSet presAssocID="{02AF348D-AD5E-4BE6-9796-160E3839282F}" presName="horzSpace3" presStyleCnt="0"/>
      <dgm:spPr/>
    </dgm:pt>
    <dgm:pt modelId="{6B756553-8E59-4B35-AD28-2AA7F7BDB4F4}" type="pres">
      <dgm:prSet presAssocID="{02AF348D-AD5E-4BE6-9796-160E3839282F}" presName="tx3" presStyleLbl="revTx" presStyleIdx="6" presStyleCnt="15" custScaleX="142548" custScaleY="145421"/>
      <dgm:spPr/>
      <dgm:t>
        <a:bodyPr/>
        <a:lstStyle/>
        <a:p>
          <a:endParaRPr lang="pt-BR"/>
        </a:p>
      </dgm:t>
    </dgm:pt>
    <dgm:pt modelId="{B7C44394-D864-4673-B34A-4D42A1FDDA33}" type="pres">
      <dgm:prSet presAssocID="{02AF348D-AD5E-4BE6-9796-160E3839282F}" presName="vert3" presStyleCnt="0"/>
      <dgm:spPr/>
    </dgm:pt>
    <dgm:pt modelId="{4A895051-0DD2-48C9-86CD-D6BED43E35AE}" type="pres">
      <dgm:prSet presAssocID="{F5EBDB2A-40D2-4A67-AD09-66839E70EF47}" presName="thinLine3" presStyleLbl="callout" presStyleIdx="4" presStyleCnt="12"/>
      <dgm:spPr/>
    </dgm:pt>
    <dgm:pt modelId="{5EBE5F7A-1E32-4FBF-8C60-E2C27C5BE56D}" type="pres">
      <dgm:prSet presAssocID="{855BD0E0-B8E5-400E-99D0-0B3BA346C2FB}" presName="horz3" presStyleCnt="0"/>
      <dgm:spPr/>
    </dgm:pt>
    <dgm:pt modelId="{16448D27-45CB-499C-9F09-B29C9EF6CEE7}" type="pres">
      <dgm:prSet presAssocID="{855BD0E0-B8E5-400E-99D0-0B3BA346C2FB}" presName="horzSpace3" presStyleCnt="0"/>
      <dgm:spPr/>
    </dgm:pt>
    <dgm:pt modelId="{5CA8D249-97EE-4520-B8A5-8D883D65BC04}" type="pres">
      <dgm:prSet presAssocID="{855BD0E0-B8E5-400E-99D0-0B3BA346C2FB}" presName="tx3" presStyleLbl="revTx" presStyleIdx="7" presStyleCnt="15" custScaleX="142548" custScaleY="145421"/>
      <dgm:spPr/>
      <dgm:t>
        <a:bodyPr/>
        <a:lstStyle/>
        <a:p>
          <a:endParaRPr lang="pt-BR"/>
        </a:p>
      </dgm:t>
    </dgm:pt>
    <dgm:pt modelId="{0FBE2366-F951-42A3-9CA8-ADF61561B9C3}" type="pres">
      <dgm:prSet presAssocID="{855BD0E0-B8E5-400E-99D0-0B3BA346C2FB}" presName="vert3" presStyleCnt="0"/>
      <dgm:spPr/>
    </dgm:pt>
    <dgm:pt modelId="{306A8C8C-58CD-41B1-B99A-662D985AE2F3}" type="pres">
      <dgm:prSet presAssocID="{6C982059-592C-4680-BCE8-9494E9618C2F}" presName="thinLine2b" presStyleLbl="callout" presStyleIdx="5" presStyleCnt="12"/>
      <dgm:spPr/>
    </dgm:pt>
    <dgm:pt modelId="{81443950-DE72-4F65-9EE5-0A995F159D05}" type="pres">
      <dgm:prSet presAssocID="{6C982059-592C-4680-BCE8-9494E9618C2F}" presName="vertSpace2b" presStyleCnt="0"/>
      <dgm:spPr/>
    </dgm:pt>
    <dgm:pt modelId="{5727B969-51A7-444E-928B-FA7DD9A39CC0}" type="pres">
      <dgm:prSet presAssocID="{250F3319-FC76-407D-BE0F-E957BB16A957}" presName="horz2" presStyleCnt="0"/>
      <dgm:spPr/>
    </dgm:pt>
    <dgm:pt modelId="{69771214-0D98-479E-98AE-7FCE37769BD1}" type="pres">
      <dgm:prSet presAssocID="{250F3319-FC76-407D-BE0F-E957BB16A957}" presName="horzSpace2" presStyleCnt="0"/>
      <dgm:spPr/>
    </dgm:pt>
    <dgm:pt modelId="{A75D2D2D-6B58-44E4-8F24-280CB52249C0}" type="pres">
      <dgm:prSet presAssocID="{250F3319-FC76-407D-BE0F-E957BB16A957}" presName="tx2" presStyleLbl="revTx" presStyleIdx="8" presStyleCnt="15" custScaleX="61511"/>
      <dgm:spPr/>
      <dgm:t>
        <a:bodyPr/>
        <a:lstStyle/>
        <a:p>
          <a:endParaRPr lang="pt-BR"/>
        </a:p>
      </dgm:t>
    </dgm:pt>
    <dgm:pt modelId="{B24E5FC8-EDDE-4C43-BB7D-47C1DFFC7BFA}" type="pres">
      <dgm:prSet presAssocID="{250F3319-FC76-407D-BE0F-E957BB16A957}" presName="vert2" presStyleCnt="0"/>
      <dgm:spPr/>
    </dgm:pt>
    <dgm:pt modelId="{63232438-0481-4A0C-923E-53B55B6C4717}" type="pres">
      <dgm:prSet presAssocID="{63A70CC5-50A1-4118-8260-96571F2DA8A7}" presName="horz3" presStyleCnt="0"/>
      <dgm:spPr/>
    </dgm:pt>
    <dgm:pt modelId="{0479A47B-0D21-4A60-810D-768A65DB07EC}" type="pres">
      <dgm:prSet presAssocID="{63A70CC5-50A1-4118-8260-96571F2DA8A7}" presName="horzSpace3" presStyleCnt="0"/>
      <dgm:spPr/>
    </dgm:pt>
    <dgm:pt modelId="{36CC34DA-8D8A-40BD-8F8C-97A47C1A2CFE}" type="pres">
      <dgm:prSet presAssocID="{63A70CC5-50A1-4118-8260-96571F2DA8A7}" presName="tx3" presStyleLbl="revTx" presStyleIdx="9" presStyleCnt="15" custScaleX="142548" custScaleY="145421"/>
      <dgm:spPr/>
      <dgm:t>
        <a:bodyPr/>
        <a:lstStyle/>
        <a:p>
          <a:endParaRPr lang="pt-BR"/>
        </a:p>
      </dgm:t>
    </dgm:pt>
    <dgm:pt modelId="{7712C1B6-F9BF-41EC-B7FA-CC016F76F4C8}" type="pres">
      <dgm:prSet presAssocID="{63A70CC5-50A1-4118-8260-96571F2DA8A7}" presName="vert3" presStyleCnt="0"/>
      <dgm:spPr/>
    </dgm:pt>
    <dgm:pt modelId="{A74A3B94-6BFF-4C0C-914E-42A54C6B9C1B}" type="pres">
      <dgm:prSet presAssocID="{9370F32C-F064-4828-8561-CBD33CED25EC}" presName="thinLine3" presStyleLbl="callout" presStyleIdx="6" presStyleCnt="12"/>
      <dgm:spPr/>
    </dgm:pt>
    <dgm:pt modelId="{DF76D7F1-1C6E-4CEB-BE30-C46DEC42F39B}" type="pres">
      <dgm:prSet presAssocID="{147EC0E6-E0A6-4E25-870B-69E6691AF40B}" presName="horz3" presStyleCnt="0"/>
      <dgm:spPr/>
    </dgm:pt>
    <dgm:pt modelId="{B20FDE4E-36AD-4E0E-8B75-6D40BAA2DEE4}" type="pres">
      <dgm:prSet presAssocID="{147EC0E6-E0A6-4E25-870B-69E6691AF40B}" presName="horzSpace3" presStyleCnt="0"/>
      <dgm:spPr/>
    </dgm:pt>
    <dgm:pt modelId="{83B6AAB1-0A2E-4FC2-8CA0-5E739EEFD172}" type="pres">
      <dgm:prSet presAssocID="{147EC0E6-E0A6-4E25-870B-69E6691AF40B}" presName="tx3" presStyleLbl="revTx" presStyleIdx="10" presStyleCnt="15" custScaleX="142548" custScaleY="145421"/>
      <dgm:spPr/>
      <dgm:t>
        <a:bodyPr/>
        <a:lstStyle/>
        <a:p>
          <a:endParaRPr lang="pt-BR"/>
        </a:p>
      </dgm:t>
    </dgm:pt>
    <dgm:pt modelId="{E4F72A3B-6641-4B11-948B-BB97D095085B}" type="pres">
      <dgm:prSet presAssocID="{147EC0E6-E0A6-4E25-870B-69E6691AF40B}" presName="vert3" presStyleCnt="0"/>
      <dgm:spPr/>
    </dgm:pt>
    <dgm:pt modelId="{9B73FBCE-209F-4BB4-A7D6-7E9D67C20445}" type="pres">
      <dgm:prSet presAssocID="{4BA78750-AD3D-4800-8C34-7E0D9E9374F7}" presName="thinLine3" presStyleLbl="callout" presStyleIdx="7" presStyleCnt="12"/>
      <dgm:spPr/>
    </dgm:pt>
    <dgm:pt modelId="{6D4B6FC2-1006-4428-80BF-309CA536BEA9}" type="pres">
      <dgm:prSet presAssocID="{93C2FF6F-AD9A-4448-BDE2-F5F4626ED997}" presName="horz3" presStyleCnt="0"/>
      <dgm:spPr/>
    </dgm:pt>
    <dgm:pt modelId="{91021298-2480-4EF3-B7CF-4450DFBD82B6}" type="pres">
      <dgm:prSet presAssocID="{93C2FF6F-AD9A-4448-BDE2-F5F4626ED997}" presName="horzSpace3" presStyleCnt="0"/>
      <dgm:spPr/>
    </dgm:pt>
    <dgm:pt modelId="{F26A4003-5C89-4E4F-A685-2DC20007A3D0}" type="pres">
      <dgm:prSet presAssocID="{93C2FF6F-AD9A-4448-BDE2-F5F4626ED997}" presName="tx3" presStyleLbl="revTx" presStyleIdx="11" presStyleCnt="15" custScaleX="142548" custScaleY="145421"/>
      <dgm:spPr/>
      <dgm:t>
        <a:bodyPr/>
        <a:lstStyle/>
        <a:p>
          <a:endParaRPr lang="pt-BR"/>
        </a:p>
      </dgm:t>
    </dgm:pt>
    <dgm:pt modelId="{5B526B12-61FF-4F54-9A1B-6673103A7DF3}" type="pres">
      <dgm:prSet presAssocID="{93C2FF6F-AD9A-4448-BDE2-F5F4626ED997}" presName="vert3" presStyleCnt="0"/>
      <dgm:spPr/>
    </dgm:pt>
    <dgm:pt modelId="{1B21A04F-A0E4-42B2-89AB-17D9B97565C8}" type="pres">
      <dgm:prSet presAssocID="{E72D7AC4-4075-4CF3-AB54-3ED92A023381}" presName="thinLine3" presStyleLbl="callout" presStyleIdx="8" presStyleCnt="12"/>
      <dgm:spPr/>
    </dgm:pt>
    <dgm:pt modelId="{A7D31739-D273-414B-9283-7C45BB9626EF}" type="pres">
      <dgm:prSet presAssocID="{F232A046-17A5-4DF5-B38D-237648FACD0C}" presName="horz3" presStyleCnt="0"/>
      <dgm:spPr/>
    </dgm:pt>
    <dgm:pt modelId="{0C1DC86B-4708-4AE4-80FA-33747A42FCCD}" type="pres">
      <dgm:prSet presAssocID="{F232A046-17A5-4DF5-B38D-237648FACD0C}" presName="horzSpace3" presStyleCnt="0"/>
      <dgm:spPr/>
    </dgm:pt>
    <dgm:pt modelId="{690F2472-EB2B-4172-9000-B61489A530C1}" type="pres">
      <dgm:prSet presAssocID="{F232A046-17A5-4DF5-B38D-237648FACD0C}" presName="tx3" presStyleLbl="revTx" presStyleIdx="12" presStyleCnt="15" custScaleX="142548" custScaleY="145421"/>
      <dgm:spPr/>
      <dgm:t>
        <a:bodyPr/>
        <a:lstStyle/>
        <a:p>
          <a:endParaRPr lang="pt-BR"/>
        </a:p>
      </dgm:t>
    </dgm:pt>
    <dgm:pt modelId="{8C4B7205-ADED-46D9-BD67-2DA42C37886F}" type="pres">
      <dgm:prSet presAssocID="{F232A046-17A5-4DF5-B38D-237648FACD0C}" presName="vert3" presStyleCnt="0"/>
      <dgm:spPr/>
    </dgm:pt>
    <dgm:pt modelId="{972D0ADE-EE4D-4BFD-944C-D61EE93D7CDF}" type="pres">
      <dgm:prSet presAssocID="{8A2C8CB8-338A-4C54-B998-15B51EDB4D07}" presName="thinLine3" presStyleLbl="callout" presStyleIdx="9" presStyleCnt="12"/>
      <dgm:spPr/>
    </dgm:pt>
    <dgm:pt modelId="{E29BC2D8-16D1-4A02-86F7-B5AEFF3371C1}" type="pres">
      <dgm:prSet presAssocID="{52F71F66-881B-4B38-B2AF-BD8CEF91B9EC}" presName="horz3" presStyleCnt="0"/>
      <dgm:spPr/>
    </dgm:pt>
    <dgm:pt modelId="{FDE44CDF-57A4-48EF-8BAA-8EDC97B884B8}" type="pres">
      <dgm:prSet presAssocID="{52F71F66-881B-4B38-B2AF-BD8CEF91B9EC}" presName="horzSpace3" presStyleCnt="0"/>
      <dgm:spPr/>
    </dgm:pt>
    <dgm:pt modelId="{7795A1D3-C771-4439-88E5-8BCD72B8399B}" type="pres">
      <dgm:prSet presAssocID="{52F71F66-881B-4B38-B2AF-BD8CEF91B9EC}" presName="tx3" presStyleLbl="revTx" presStyleIdx="13" presStyleCnt="15" custScaleX="142548" custScaleY="145421"/>
      <dgm:spPr/>
      <dgm:t>
        <a:bodyPr/>
        <a:lstStyle/>
        <a:p>
          <a:endParaRPr lang="pt-BR"/>
        </a:p>
      </dgm:t>
    </dgm:pt>
    <dgm:pt modelId="{50B6B774-5828-4D27-8307-2FE0A2804BFF}" type="pres">
      <dgm:prSet presAssocID="{52F71F66-881B-4B38-B2AF-BD8CEF91B9EC}" presName="vert3" presStyleCnt="0"/>
      <dgm:spPr/>
    </dgm:pt>
    <dgm:pt modelId="{8C066105-6EF9-4EE1-BD97-F71E8C40C6B4}" type="pres">
      <dgm:prSet presAssocID="{250F3319-FC76-407D-BE0F-E957BB16A957}" presName="thinLine2b" presStyleLbl="callout" presStyleIdx="10" presStyleCnt="12"/>
      <dgm:spPr/>
    </dgm:pt>
    <dgm:pt modelId="{043A0ED5-6982-4264-87AD-8A0CD5513997}" type="pres">
      <dgm:prSet presAssocID="{250F3319-FC76-407D-BE0F-E957BB16A957}" presName="vertSpace2b" presStyleCnt="0"/>
      <dgm:spPr/>
    </dgm:pt>
    <dgm:pt modelId="{1BFC08D8-9410-497D-82F4-7DFA4A092A6F}" type="pres">
      <dgm:prSet presAssocID="{C1228543-3515-42C4-9D5F-3D4C427023DB}" presName="horz2" presStyleCnt="0"/>
      <dgm:spPr/>
    </dgm:pt>
    <dgm:pt modelId="{2C7EF2AC-8A79-4660-A8F3-2412FD12CA10}" type="pres">
      <dgm:prSet presAssocID="{C1228543-3515-42C4-9D5F-3D4C427023DB}" presName="horzSpace2" presStyleCnt="0"/>
      <dgm:spPr/>
    </dgm:pt>
    <dgm:pt modelId="{EFA6A753-05DA-4466-90DD-15F29A891B5A}" type="pres">
      <dgm:prSet presAssocID="{C1228543-3515-42C4-9D5F-3D4C427023DB}" presName="tx2" presStyleLbl="revTx" presStyleIdx="14" presStyleCnt="15" custScaleX="216754" custScaleY="45437"/>
      <dgm:spPr/>
      <dgm:t>
        <a:bodyPr/>
        <a:lstStyle/>
        <a:p>
          <a:endParaRPr lang="pt-BR"/>
        </a:p>
      </dgm:t>
    </dgm:pt>
    <dgm:pt modelId="{E4032FC1-AE67-4611-8EE9-2B9E52FA81E8}" type="pres">
      <dgm:prSet presAssocID="{C1228543-3515-42C4-9D5F-3D4C427023DB}" presName="vert2" presStyleCnt="0"/>
      <dgm:spPr/>
    </dgm:pt>
    <dgm:pt modelId="{CFFE5205-6D99-4DF1-B8DA-26119E014430}" type="pres">
      <dgm:prSet presAssocID="{C1228543-3515-42C4-9D5F-3D4C427023DB}" presName="thinLine2b" presStyleLbl="callout" presStyleIdx="11" presStyleCnt="12"/>
      <dgm:spPr/>
    </dgm:pt>
    <dgm:pt modelId="{88714C92-BDDD-4F5C-AF7C-25FAE26F4E79}" type="pres">
      <dgm:prSet presAssocID="{C1228543-3515-42C4-9D5F-3D4C427023DB}" presName="vertSpace2b" presStyleCnt="0"/>
      <dgm:spPr/>
    </dgm:pt>
  </dgm:ptLst>
  <dgm:cxnLst>
    <dgm:cxn modelId="{26382865-2436-4DB0-992E-8987F85FE690}" type="presOf" srcId="{72A948A1-EF59-45DC-B50E-7080937237DE}" destId="{78577213-C83A-4292-B62C-2BC8E73945CA}" srcOrd="0" destOrd="0" presId="urn:microsoft.com/office/officeart/2008/layout/LinedList"/>
    <dgm:cxn modelId="{A9F83AE8-298F-4B6A-9B34-5571F78339AF}" srcId="{6C982059-592C-4680-BCE8-9494E9618C2F}" destId="{EB35A16C-6485-49D4-80D6-CE8505F57B0D}" srcOrd="0" destOrd="0" parTransId="{F2AE7A22-F21C-4AD6-B4D0-C4720322063B}" sibTransId="{AA8F5CBE-A5C3-4EC7-9548-00B7F02DC8CF}"/>
    <dgm:cxn modelId="{01B099A8-4241-4DB2-A12E-A168E08B90F6}" type="presOf" srcId="{E136BF83-026B-4C45-8132-8D2E677F509A}" destId="{6E487648-9559-42C8-89FC-C5F373A77EEB}" srcOrd="0" destOrd="0" presId="urn:microsoft.com/office/officeart/2008/layout/LinedList"/>
    <dgm:cxn modelId="{9720E982-8D30-4CDC-8000-C4300DEF63E9}" srcId="{6C982059-592C-4680-BCE8-9494E9618C2F}" destId="{855BD0E0-B8E5-400E-99D0-0B3BA346C2FB}" srcOrd="4" destOrd="0" parTransId="{7C024378-897F-4755-893F-1C897D11C378}" sibTransId="{F0690372-ADC1-4AA5-AB60-3C41E90DF50E}"/>
    <dgm:cxn modelId="{AE4B6AF8-D9A4-42BE-8418-54D8C04A6EBD}" srcId="{72A948A1-EF59-45DC-B50E-7080937237DE}" destId="{C1228543-3515-42C4-9D5F-3D4C427023DB}" srcOrd="3" destOrd="0" parTransId="{A6DEF284-020A-4320-9431-AFA102CBF2DB}" sibTransId="{4FDFA244-CD93-482E-AFD0-71B386DD7009}"/>
    <dgm:cxn modelId="{CD4A2971-251D-4F23-A54F-6FBBE9B0FC39}" type="presOf" srcId="{EB35A16C-6485-49D4-80D6-CE8505F57B0D}" destId="{E4433055-C664-4808-A336-B4A547D325E8}" srcOrd="0" destOrd="0" presId="urn:microsoft.com/office/officeart/2008/layout/LinedList"/>
    <dgm:cxn modelId="{B73579A4-8845-4E81-BB33-98671CDC8656}" type="presOf" srcId="{DBCFF24A-3668-438E-ABEA-CC2BAC5FFEE3}" destId="{A53F31BA-C529-4C24-9EB5-862CB9835D35}" srcOrd="0" destOrd="0" presId="urn:microsoft.com/office/officeart/2008/layout/LinedList"/>
    <dgm:cxn modelId="{3A31AE15-6A0E-47D9-9F9A-6DA969EFA6B6}" srcId="{250F3319-FC76-407D-BE0F-E957BB16A957}" destId="{63A70CC5-50A1-4118-8260-96571F2DA8A7}" srcOrd="0" destOrd="0" parTransId="{CDD3C2F2-937A-4B05-8BDA-39C3F6F71B2C}" sibTransId="{9370F32C-F064-4828-8561-CBD33CED25EC}"/>
    <dgm:cxn modelId="{DEDC89E9-C2B5-48AE-8CCE-D0CC527A9F75}" srcId="{E136BF83-026B-4C45-8132-8D2E677F509A}" destId="{72A948A1-EF59-45DC-B50E-7080937237DE}" srcOrd="0" destOrd="0" parTransId="{1E5371EC-4283-49F2-A8B1-04FF653AE2D5}" sibTransId="{10BC83F8-7C2C-4121-91C8-98BC2F07C22A}"/>
    <dgm:cxn modelId="{2AEF0677-DFD9-4DAB-9FD4-31683AB9D57F}" type="presOf" srcId="{6C982059-592C-4680-BCE8-9494E9618C2F}" destId="{8631CB42-BCD8-4D66-949A-CE37D59D0886}" srcOrd="0" destOrd="0" presId="urn:microsoft.com/office/officeart/2008/layout/LinedList"/>
    <dgm:cxn modelId="{E068B31A-61CC-4A0F-8702-04B14A7FBC18}" srcId="{6C982059-592C-4680-BCE8-9494E9618C2F}" destId="{02AF348D-AD5E-4BE6-9796-160E3839282F}" srcOrd="3" destOrd="0" parTransId="{D55597C7-23E1-48D3-9597-69586F5CCE4A}" sibTransId="{F5EBDB2A-40D2-4A67-AD09-66839E70EF47}"/>
    <dgm:cxn modelId="{3A893CD2-90B5-4548-946D-98AA5EF2F640}" type="presOf" srcId="{C1228543-3515-42C4-9D5F-3D4C427023DB}" destId="{EFA6A753-05DA-4466-90DD-15F29A891B5A}" srcOrd="0" destOrd="0" presId="urn:microsoft.com/office/officeart/2008/layout/LinedList"/>
    <dgm:cxn modelId="{D2E1A1F3-99AD-4034-9CBB-791A40F5A436}" srcId="{72A948A1-EF59-45DC-B50E-7080937237DE}" destId="{6C982059-592C-4680-BCE8-9494E9618C2F}" srcOrd="1" destOrd="0" parTransId="{92F1724E-7592-49F3-A90D-DACC97598427}" sibTransId="{F8EFE7AD-D7A3-4667-BE2A-03A7FDB986BF}"/>
    <dgm:cxn modelId="{740B4CC7-593B-4F7E-908D-44AF312A1FEC}" type="presOf" srcId="{147EC0E6-E0A6-4E25-870B-69E6691AF40B}" destId="{83B6AAB1-0A2E-4FC2-8CA0-5E739EEFD172}" srcOrd="0" destOrd="0" presId="urn:microsoft.com/office/officeart/2008/layout/LinedList"/>
    <dgm:cxn modelId="{37184AD0-B42B-4B3B-8BC4-7BC451574AD8}" type="presOf" srcId="{855BD0E0-B8E5-400E-99D0-0B3BA346C2FB}" destId="{5CA8D249-97EE-4520-B8A5-8D883D65BC04}" srcOrd="0" destOrd="0" presId="urn:microsoft.com/office/officeart/2008/layout/LinedList"/>
    <dgm:cxn modelId="{8710B7E0-565F-43EC-A332-4A008C45EF3E}" srcId="{250F3319-FC76-407D-BE0F-E957BB16A957}" destId="{93C2FF6F-AD9A-4448-BDE2-F5F4626ED997}" srcOrd="2" destOrd="0" parTransId="{F9456F3B-E54D-4716-A2C4-EAF14427482A}" sibTransId="{E72D7AC4-4075-4CF3-AB54-3ED92A023381}"/>
    <dgm:cxn modelId="{B2D85811-F49A-4899-8BBD-5A0F23C4D9D0}" type="presOf" srcId="{7AEFB9AD-8F0C-4C1F-9E05-67DC17150704}" destId="{009EFB98-C4CC-4C02-8786-AA65A8964B51}" srcOrd="0" destOrd="0" presId="urn:microsoft.com/office/officeart/2008/layout/LinedList"/>
    <dgm:cxn modelId="{8A143AB9-F3F7-4245-B2E0-B91B0AD5CEFF}" srcId="{250F3319-FC76-407D-BE0F-E957BB16A957}" destId="{52F71F66-881B-4B38-B2AF-BD8CEF91B9EC}" srcOrd="4" destOrd="0" parTransId="{7DB5685B-8327-4915-B7FD-08F5ADB0CBD6}" sibTransId="{705E9161-0A52-4EB3-B3D9-EDF92AB1EBD9}"/>
    <dgm:cxn modelId="{4DC2E032-99FE-4BB6-8335-251ABA926380}" type="presOf" srcId="{250F3319-FC76-407D-BE0F-E957BB16A957}" destId="{A75D2D2D-6B58-44E4-8F24-280CB52249C0}" srcOrd="0" destOrd="0" presId="urn:microsoft.com/office/officeart/2008/layout/LinedList"/>
    <dgm:cxn modelId="{0C3E9724-9C07-4465-87D3-4720C251D99F}" type="presOf" srcId="{F232A046-17A5-4DF5-B38D-237648FACD0C}" destId="{690F2472-EB2B-4172-9000-B61489A530C1}" srcOrd="0" destOrd="0" presId="urn:microsoft.com/office/officeart/2008/layout/LinedList"/>
    <dgm:cxn modelId="{C203FCFE-F04D-4DDD-8798-9993F37A8602}" srcId="{72A948A1-EF59-45DC-B50E-7080937237DE}" destId="{250F3319-FC76-407D-BE0F-E957BB16A957}" srcOrd="2" destOrd="0" parTransId="{705E1895-F61C-4F94-935C-7423E362B3D2}" sibTransId="{52564E89-BBF3-4D7B-BD5C-1CCC9B83CEBD}"/>
    <dgm:cxn modelId="{BDA1ECFE-8A94-48F6-8676-674EDD5E3651}" srcId="{250F3319-FC76-407D-BE0F-E957BB16A957}" destId="{147EC0E6-E0A6-4E25-870B-69E6691AF40B}" srcOrd="1" destOrd="0" parTransId="{A75887AA-7F1B-4178-8546-9FDFD56296C2}" sibTransId="{4BA78750-AD3D-4800-8C34-7E0D9E9374F7}"/>
    <dgm:cxn modelId="{09C3E37D-7BAB-4E85-A282-D5A481F0EACD}" type="presOf" srcId="{3AFE5715-E5C8-4B24-99EB-E9FC0DA51EDA}" destId="{F925B1A9-D173-409C-8AC6-B946C0516D44}" srcOrd="0" destOrd="0" presId="urn:microsoft.com/office/officeart/2008/layout/LinedList"/>
    <dgm:cxn modelId="{31E3917A-410A-4B7C-9F36-9153F3ECDAB2}" srcId="{6C982059-592C-4680-BCE8-9494E9618C2F}" destId="{7AEFB9AD-8F0C-4C1F-9E05-67DC17150704}" srcOrd="1" destOrd="0" parTransId="{A4FED49D-566F-4687-AA18-25C03A95F826}" sibTransId="{0005A6FE-102F-4C5B-9DC1-2BEF12CBD345}"/>
    <dgm:cxn modelId="{9D00483E-EFD5-40BD-A0C0-832EA3D30FAE}" type="presOf" srcId="{02AF348D-AD5E-4BE6-9796-160E3839282F}" destId="{6B756553-8E59-4B35-AD28-2AA7F7BDB4F4}" srcOrd="0" destOrd="0" presId="urn:microsoft.com/office/officeart/2008/layout/LinedList"/>
    <dgm:cxn modelId="{57B4FA62-ED80-429F-95ED-60ED661C862F}" type="presOf" srcId="{93C2FF6F-AD9A-4448-BDE2-F5F4626ED997}" destId="{F26A4003-5C89-4E4F-A685-2DC20007A3D0}" srcOrd="0" destOrd="0" presId="urn:microsoft.com/office/officeart/2008/layout/LinedList"/>
    <dgm:cxn modelId="{9923FF30-28A2-4AD1-8C9D-FAFB3D9EB4A0}" type="presOf" srcId="{63A70CC5-50A1-4118-8260-96571F2DA8A7}" destId="{36CC34DA-8D8A-40BD-8F8C-97A47C1A2CFE}" srcOrd="0" destOrd="0" presId="urn:microsoft.com/office/officeart/2008/layout/LinedList"/>
    <dgm:cxn modelId="{E9934DCD-4C47-473E-AE31-16BBE0B18D0E}" srcId="{250F3319-FC76-407D-BE0F-E957BB16A957}" destId="{F232A046-17A5-4DF5-B38D-237648FACD0C}" srcOrd="3" destOrd="0" parTransId="{03F1346B-CD3E-4BA4-A292-A617772FACF3}" sibTransId="{8A2C8CB8-338A-4C54-B998-15B51EDB4D07}"/>
    <dgm:cxn modelId="{D29F1AFA-FF2D-4FDF-9392-310F754ACA2E}" srcId="{6C982059-592C-4680-BCE8-9494E9618C2F}" destId="{DBCFF24A-3668-438E-ABEA-CC2BAC5FFEE3}" srcOrd="2" destOrd="0" parTransId="{B825C716-D504-4560-B870-703F8C9D947A}" sibTransId="{BC6A573A-07B2-4048-952C-FC734E210CCC}"/>
    <dgm:cxn modelId="{D4E8DF01-5076-45E3-8BF4-D3B8EE07E5BA}" type="presOf" srcId="{52F71F66-881B-4B38-B2AF-BD8CEF91B9EC}" destId="{7795A1D3-C771-4439-88E5-8BCD72B8399B}" srcOrd="0" destOrd="0" presId="urn:microsoft.com/office/officeart/2008/layout/LinedList"/>
    <dgm:cxn modelId="{057E9C86-E8CF-4A62-B44F-C913320BF703}" srcId="{72A948A1-EF59-45DC-B50E-7080937237DE}" destId="{3AFE5715-E5C8-4B24-99EB-E9FC0DA51EDA}" srcOrd="0" destOrd="0" parTransId="{B53A9C25-0CC3-4F3D-B167-0BABC62560EE}" sibTransId="{F4BD2E02-B8E5-43C8-A38A-88396AD8F44E}"/>
    <dgm:cxn modelId="{E028E857-3BD6-4091-B959-1A129F23F272}" type="presParOf" srcId="{6E487648-9559-42C8-89FC-C5F373A77EEB}" destId="{E641847D-CAAC-4FAE-A57A-18302799B3C6}" srcOrd="0" destOrd="0" presId="urn:microsoft.com/office/officeart/2008/layout/LinedList"/>
    <dgm:cxn modelId="{C54B0ECD-7A5A-44C6-91D0-F90F3115D1C5}" type="presParOf" srcId="{6E487648-9559-42C8-89FC-C5F373A77EEB}" destId="{00ADF82D-1F42-491E-A7DC-0220A3203E83}" srcOrd="1" destOrd="0" presId="urn:microsoft.com/office/officeart/2008/layout/LinedList"/>
    <dgm:cxn modelId="{00001AB4-17CC-4D04-8ED2-462D61D0DBF7}" type="presParOf" srcId="{00ADF82D-1F42-491E-A7DC-0220A3203E83}" destId="{78577213-C83A-4292-B62C-2BC8E73945CA}" srcOrd="0" destOrd="0" presId="urn:microsoft.com/office/officeart/2008/layout/LinedList"/>
    <dgm:cxn modelId="{8E79BC39-A9E3-4A29-A358-D38411A360EB}" type="presParOf" srcId="{00ADF82D-1F42-491E-A7DC-0220A3203E83}" destId="{E18B5F85-8FE9-4073-9ABA-D61B1E05D099}" srcOrd="1" destOrd="0" presId="urn:microsoft.com/office/officeart/2008/layout/LinedList"/>
    <dgm:cxn modelId="{EF0C2E25-58C4-41F1-A53A-C9631557CC93}" type="presParOf" srcId="{E18B5F85-8FE9-4073-9ABA-D61B1E05D099}" destId="{2989041A-3155-4121-9103-03A7AF47C13A}" srcOrd="0" destOrd="0" presId="urn:microsoft.com/office/officeart/2008/layout/LinedList"/>
    <dgm:cxn modelId="{CC0DC81E-6134-493B-BBDB-13CF95FC8B49}" type="presParOf" srcId="{E18B5F85-8FE9-4073-9ABA-D61B1E05D099}" destId="{25A7F200-D267-4EA0-A69E-2377CD19728D}" srcOrd="1" destOrd="0" presId="urn:microsoft.com/office/officeart/2008/layout/LinedList"/>
    <dgm:cxn modelId="{ABE41957-C23A-4D87-B227-AE1506FC1FD1}" type="presParOf" srcId="{25A7F200-D267-4EA0-A69E-2377CD19728D}" destId="{B618F828-CE57-4034-B83B-26657B6CDAE0}" srcOrd="0" destOrd="0" presId="urn:microsoft.com/office/officeart/2008/layout/LinedList"/>
    <dgm:cxn modelId="{72571E82-579A-4DD5-9C4F-B320DBB7C925}" type="presParOf" srcId="{25A7F200-D267-4EA0-A69E-2377CD19728D}" destId="{F925B1A9-D173-409C-8AC6-B946C0516D44}" srcOrd="1" destOrd="0" presId="urn:microsoft.com/office/officeart/2008/layout/LinedList"/>
    <dgm:cxn modelId="{85E65843-5ABF-44CC-941A-035255D2ACB8}" type="presParOf" srcId="{25A7F200-D267-4EA0-A69E-2377CD19728D}" destId="{4C95100B-0C7D-4367-9D6F-DC928173A41B}" srcOrd="2" destOrd="0" presId="urn:microsoft.com/office/officeart/2008/layout/LinedList"/>
    <dgm:cxn modelId="{9E9D6002-FB96-42DA-A44F-01DF20D3F2AA}" type="presParOf" srcId="{E18B5F85-8FE9-4073-9ABA-D61B1E05D099}" destId="{DA639CC2-C83B-489A-9373-0572C85E2916}" srcOrd="2" destOrd="0" presId="urn:microsoft.com/office/officeart/2008/layout/LinedList"/>
    <dgm:cxn modelId="{898C290B-4C39-46F0-8725-85F48F8E3892}" type="presParOf" srcId="{E18B5F85-8FE9-4073-9ABA-D61B1E05D099}" destId="{6FF4A988-BCBB-4193-9DED-6C671F7FADEC}" srcOrd="3" destOrd="0" presId="urn:microsoft.com/office/officeart/2008/layout/LinedList"/>
    <dgm:cxn modelId="{5F577870-A5D4-425E-8232-5F6C5F0BB47E}" type="presParOf" srcId="{E18B5F85-8FE9-4073-9ABA-D61B1E05D099}" destId="{E90CC855-8EB7-47B9-B6ED-F530DE798836}" srcOrd="4" destOrd="0" presId="urn:microsoft.com/office/officeart/2008/layout/LinedList"/>
    <dgm:cxn modelId="{22AD8F6E-EFE8-47F2-9331-E980A33CE9DC}" type="presParOf" srcId="{E90CC855-8EB7-47B9-B6ED-F530DE798836}" destId="{E01EED1A-361F-4AA8-AD45-2F5837EB8D60}" srcOrd="0" destOrd="0" presId="urn:microsoft.com/office/officeart/2008/layout/LinedList"/>
    <dgm:cxn modelId="{84AA5970-C4E2-47C1-A472-189CA7B1BCFF}" type="presParOf" srcId="{E90CC855-8EB7-47B9-B6ED-F530DE798836}" destId="{8631CB42-BCD8-4D66-949A-CE37D59D0886}" srcOrd="1" destOrd="0" presId="urn:microsoft.com/office/officeart/2008/layout/LinedList"/>
    <dgm:cxn modelId="{02E08BA5-E0CD-4DE3-94D6-DD3A4390F0B4}" type="presParOf" srcId="{E90CC855-8EB7-47B9-B6ED-F530DE798836}" destId="{550EE7BA-6BE2-4F86-8D4C-98E48A496E5D}" srcOrd="2" destOrd="0" presId="urn:microsoft.com/office/officeart/2008/layout/LinedList"/>
    <dgm:cxn modelId="{015D8723-AA31-4E5D-999B-27EA973F71BB}" type="presParOf" srcId="{550EE7BA-6BE2-4F86-8D4C-98E48A496E5D}" destId="{6DAE4E21-E8D2-4AD5-BAD5-6F4CD8B21CBB}" srcOrd="0" destOrd="0" presId="urn:microsoft.com/office/officeart/2008/layout/LinedList"/>
    <dgm:cxn modelId="{D88ED918-73E3-4A09-A37B-F358E92514FE}" type="presParOf" srcId="{6DAE4E21-E8D2-4AD5-BAD5-6F4CD8B21CBB}" destId="{59C359CD-2428-49EA-AB0D-B85B61D99300}" srcOrd="0" destOrd="0" presId="urn:microsoft.com/office/officeart/2008/layout/LinedList"/>
    <dgm:cxn modelId="{715D2924-A5CB-457B-AA3A-A9B85ED9E437}" type="presParOf" srcId="{6DAE4E21-E8D2-4AD5-BAD5-6F4CD8B21CBB}" destId="{E4433055-C664-4808-A336-B4A547D325E8}" srcOrd="1" destOrd="0" presId="urn:microsoft.com/office/officeart/2008/layout/LinedList"/>
    <dgm:cxn modelId="{8D31F3E1-0B7F-4FF9-BF83-FE6A86EED7C6}" type="presParOf" srcId="{6DAE4E21-E8D2-4AD5-BAD5-6F4CD8B21CBB}" destId="{611D07BA-2A89-4354-BB0C-B676358D8785}" srcOrd="2" destOrd="0" presId="urn:microsoft.com/office/officeart/2008/layout/LinedList"/>
    <dgm:cxn modelId="{CD7A2D35-DCB9-4BAB-8010-474C981DD48B}" type="presParOf" srcId="{550EE7BA-6BE2-4F86-8D4C-98E48A496E5D}" destId="{7CA7EC2A-D3BC-4A8D-8BAA-5057B5B90E07}" srcOrd="1" destOrd="0" presId="urn:microsoft.com/office/officeart/2008/layout/LinedList"/>
    <dgm:cxn modelId="{BCBA3835-5AFA-4F66-817A-FE99B2043D28}" type="presParOf" srcId="{550EE7BA-6BE2-4F86-8D4C-98E48A496E5D}" destId="{DF9AACA4-6F97-47AD-B95C-D73E0340F529}" srcOrd="2" destOrd="0" presId="urn:microsoft.com/office/officeart/2008/layout/LinedList"/>
    <dgm:cxn modelId="{2C0509FA-3C4D-41EF-92DE-8FFE79E3604F}" type="presParOf" srcId="{DF9AACA4-6F97-47AD-B95C-D73E0340F529}" destId="{7D92BE60-B039-4654-932A-71C84FC8E0AE}" srcOrd="0" destOrd="0" presId="urn:microsoft.com/office/officeart/2008/layout/LinedList"/>
    <dgm:cxn modelId="{C8B72E2B-F22B-4B34-A679-57B58342F871}" type="presParOf" srcId="{DF9AACA4-6F97-47AD-B95C-D73E0340F529}" destId="{009EFB98-C4CC-4C02-8786-AA65A8964B51}" srcOrd="1" destOrd="0" presId="urn:microsoft.com/office/officeart/2008/layout/LinedList"/>
    <dgm:cxn modelId="{139EACFC-48A7-475A-AD3E-AEC238ECDC48}" type="presParOf" srcId="{DF9AACA4-6F97-47AD-B95C-D73E0340F529}" destId="{FC3DB28C-E03D-4253-8C96-9BE045EEE172}" srcOrd="2" destOrd="0" presId="urn:microsoft.com/office/officeart/2008/layout/LinedList"/>
    <dgm:cxn modelId="{0F621D3B-D883-46F7-A38B-66FC7FD6BC13}" type="presParOf" srcId="{550EE7BA-6BE2-4F86-8D4C-98E48A496E5D}" destId="{E7C1F833-84D1-4701-BDFA-3A1A8BA80F05}" srcOrd="3" destOrd="0" presId="urn:microsoft.com/office/officeart/2008/layout/LinedList"/>
    <dgm:cxn modelId="{B9693596-79D0-4DA2-A31D-9845B9D15281}" type="presParOf" srcId="{550EE7BA-6BE2-4F86-8D4C-98E48A496E5D}" destId="{0972CAF2-2303-4CF2-B8C1-C8E8C3685EC7}" srcOrd="4" destOrd="0" presId="urn:microsoft.com/office/officeart/2008/layout/LinedList"/>
    <dgm:cxn modelId="{7B7E59E2-C996-4FE2-BDDD-F0C9E234B40E}" type="presParOf" srcId="{0972CAF2-2303-4CF2-B8C1-C8E8C3685EC7}" destId="{A9470AA1-2294-427E-B476-B8DB6854036E}" srcOrd="0" destOrd="0" presId="urn:microsoft.com/office/officeart/2008/layout/LinedList"/>
    <dgm:cxn modelId="{FD8E61E1-6230-417E-95DB-11A732390499}" type="presParOf" srcId="{0972CAF2-2303-4CF2-B8C1-C8E8C3685EC7}" destId="{A53F31BA-C529-4C24-9EB5-862CB9835D35}" srcOrd="1" destOrd="0" presId="urn:microsoft.com/office/officeart/2008/layout/LinedList"/>
    <dgm:cxn modelId="{7DD9CD7C-FA0A-45DB-9E26-15E09E14DBE2}" type="presParOf" srcId="{0972CAF2-2303-4CF2-B8C1-C8E8C3685EC7}" destId="{DFC1E8FF-1A05-4FDC-9777-BDFD6AAE728A}" srcOrd="2" destOrd="0" presId="urn:microsoft.com/office/officeart/2008/layout/LinedList"/>
    <dgm:cxn modelId="{02A9DB73-1CA6-4D72-83DF-2B49C712EBAD}" type="presParOf" srcId="{550EE7BA-6BE2-4F86-8D4C-98E48A496E5D}" destId="{72741E8E-6AD2-404F-B7CC-CA5EA42A7010}" srcOrd="5" destOrd="0" presId="urn:microsoft.com/office/officeart/2008/layout/LinedList"/>
    <dgm:cxn modelId="{55B30945-368A-454C-9E00-B50F21E84F55}" type="presParOf" srcId="{550EE7BA-6BE2-4F86-8D4C-98E48A496E5D}" destId="{C1DC1593-1907-41DF-8BD0-E87F2F74895B}" srcOrd="6" destOrd="0" presId="urn:microsoft.com/office/officeart/2008/layout/LinedList"/>
    <dgm:cxn modelId="{F6F5A6EA-527C-4A0B-87BC-5FE669540E4D}" type="presParOf" srcId="{C1DC1593-1907-41DF-8BD0-E87F2F74895B}" destId="{57F07843-6195-48EF-AF8A-AF72E7298D75}" srcOrd="0" destOrd="0" presId="urn:microsoft.com/office/officeart/2008/layout/LinedList"/>
    <dgm:cxn modelId="{728783F8-5543-42E8-97F9-869DEDB8275F}" type="presParOf" srcId="{C1DC1593-1907-41DF-8BD0-E87F2F74895B}" destId="{6B756553-8E59-4B35-AD28-2AA7F7BDB4F4}" srcOrd="1" destOrd="0" presId="urn:microsoft.com/office/officeart/2008/layout/LinedList"/>
    <dgm:cxn modelId="{73407A67-5AF2-435A-8F94-29EB4DFF9632}" type="presParOf" srcId="{C1DC1593-1907-41DF-8BD0-E87F2F74895B}" destId="{B7C44394-D864-4673-B34A-4D42A1FDDA33}" srcOrd="2" destOrd="0" presId="urn:microsoft.com/office/officeart/2008/layout/LinedList"/>
    <dgm:cxn modelId="{045ED4CC-93DB-404E-A5AB-17D0C594B1AA}" type="presParOf" srcId="{550EE7BA-6BE2-4F86-8D4C-98E48A496E5D}" destId="{4A895051-0DD2-48C9-86CD-D6BED43E35AE}" srcOrd="7" destOrd="0" presId="urn:microsoft.com/office/officeart/2008/layout/LinedList"/>
    <dgm:cxn modelId="{8357BC8F-D5BD-4709-B28F-818BFE2FFE1B}" type="presParOf" srcId="{550EE7BA-6BE2-4F86-8D4C-98E48A496E5D}" destId="{5EBE5F7A-1E32-4FBF-8C60-E2C27C5BE56D}" srcOrd="8" destOrd="0" presId="urn:microsoft.com/office/officeart/2008/layout/LinedList"/>
    <dgm:cxn modelId="{243234F5-4898-4B0E-8180-B4C06D69D02D}" type="presParOf" srcId="{5EBE5F7A-1E32-4FBF-8C60-E2C27C5BE56D}" destId="{16448D27-45CB-499C-9F09-B29C9EF6CEE7}" srcOrd="0" destOrd="0" presId="urn:microsoft.com/office/officeart/2008/layout/LinedList"/>
    <dgm:cxn modelId="{9EE0AB67-36E0-4BFB-A42F-82E5457179B8}" type="presParOf" srcId="{5EBE5F7A-1E32-4FBF-8C60-E2C27C5BE56D}" destId="{5CA8D249-97EE-4520-B8A5-8D883D65BC04}" srcOrd="1" destOrd="0" presId="urn:microsoft.com/office/officeart/2008/layout/LinedList"/>
    <dgm:cxn modelId="{440EE6C6-429B-4EFE-9F02-386CB46C5AEF}" type="presParOf" srcId="{5EBE5F7A-1E32-4FBF-8C60-E2C27C5BE56D}" destId="{0FBE2366-F951-42A3-9CA8-ADF61561B9C3}" srcOrd="2" destOrd="0" presId="urn:microsoft.com/office/officeart/2008/layout/LinedList"/>
    <dgm:cxn modelId="{A5892251-334A-45E9-A0F8-60C850DA1648}" type="presParOf" srcId="{E18B5F85-8FE9-4073-9ABA-D61B1E05D099}" destId="{306A8C8C-58CD-41B1-B99A-662D985AE2F3}" srcOrd="5" destOrd="0" presId="urn:microsoft.com/office/officeart/2008/layout/LinedList"/>
    <dgm:cxn modelId="{0E464CD1-8C63-4886-AC54-ADA89789BB36}" type="presParOf" srcId="{E18B5F85-8FE9-4073-9ABA-D61B1E05D099}" destId="{81443950-DE72-4F65-9EE5-0A995F159D05}" srcOrd="6" destOrd="0" presId="urn:microsoft.com/office/officeart/2008/layout/LinedList"/>
    <dgm:cxn modelId="{7E8F9BC1-EE0D-4495-A4EE-F873B3B067E1}" type="presParOf" srcId="{E18B5F85-8FE9-4073-9ABA-D61B1E05D099}" destId="{5727B969-51A7-444E-928B-FA7DD9A39CC0}" srcOrd="7" destOrd="0" presId="urn:microsoft.com/office/officeart/2008/layout/LinedList"/>
    <dgm:cxn modelId="{1C0CA831-58A5-4FFA-96B2-108934D309F7}" type="presParOf" srcId="{5727B969-51A7-444E-928B-FA7DD9A39CC0}" destId="{69771214-0D98-479E-98AE-7FCE37769BD1}" srcOrd="0" destOrd="0" presId="urn:microsoft.com/office/officeart/2008/layout/LinedList"/>
    <dgm:cxn modelId="{7B1FFC0A-77B8-446B-809D-FD6316AF3EAE}" type="presParOf" srcId="{5727B969-51A7-444E-928B-FA7DD9A39CC0}" destId="{A75D2D2D-6B58-44E4-8F24-280CB52249C0}" srcOrd="1" destOrd="0" presId="urn:microsoft.com/office/officeart/2008/layout/LinedList"/>
    <dgm:cxn modelId="{6A7FF910-4B1A-432D-BD4A-C1110C16DAA2}" type="presParOf" srcId="{5727B969-51A7-444E-928B-FA7DD9A39CC0}" destId="{B24E5FC8-EDDE-4C43-BB7D-47C1DFFC7BFA}" srcOrd="2" destOrd="0" presId="urn:microsoft.com/office/officeart/2008/layout/LinedList"/>
    <dgm:cxn modelId="{1DFA7416-8F13-4014-B5AF-7B0ACFD22807}" type="presParOf" srcId="{B24E5FC8-EDDE-4C43-BB7D-47C1DFFC7BFA}" destId="{63232438-0481-4A0C-923E-53B55B6C4717}" srcOrd="0" destOrd="0" presId="urn:microsoft.com/office/officeart/2008/layout/LinedList"/>
    <dgm:cxn modelId="{F774CBD0-F0AE-464C-B044-E2ED8DECBF37}" type="presParOf" srcId="{63232438-0481-4A0C-923E-53B55B6C4717}" destId="{0479A47B-0D21-4A60-810D-768A65DB07EC}" srcOrd="0" destOrd="0" presId="urn:microsoft.com/office/officeart/2008/layout/LinedList"/>
    <dgm:cxn modelId="{9C8E95D6-8D41-4BD8-90AF-E2BE2E87A8EB}" type="presParOf" srcId="{63232438-0481-4A0C-923E-53B55B6C4717}" destId="{36CC34DA-8D8A-40BD-8F8C-97A47C1A2CFE}" srcOrd="1" destOrd="0" presId="urn:microsoft.com/office/officeart/2008/layout/LinedList"/>
    <dgm:cxn modelId="{C28F2649-7536-4214-BA70-1A3DA5935C74}" type="presParOf" srcId="{63232438-0481-4A0C-923E-53B55B6C4717}" destId="{7712C1B6-F9BF-41EC-B7FA-CC016F76F4C8}" srcOrd="2" destOrd="0" presId="urn:microsoft.com/office/officeart/2008/layout/LinedList"/>
    <dgm:cxn modelId="{023044F6-7064-4BC2-BCA3-AAB3262A3420}" type="presParOf" srcId="{B24E5FC8-EDDE-4C43-BB7D-47C1DFFC7BFA}" destId="{A74A3B94-6BFF-4C0C-914E-42A54C6B9C1B}" srcOrd="1" destOrd="0" presId="urn:microsoft.com/office/officeart/2008/layout/LinedList"/>
    <dgm:cxn modelId="{952C6E8D-A8FF-48FD-99FB-8BD1BDEF20E3}" type="presParOf" srcId="{B24E5FC8-EDDE-4C43-BB7D-47C1DFFC7BFA}" destId="{DF76D7F1-1C6E-4CEB-BE30-C46DEC42F39B}" srcOrd="2" destOrd="0" presId="urn:microsoft.com/office/officeart/2008/layout/LinedList"/>
    <dgm:cxn modelId="{407BF9C9-82E3-4E96-A37E-39A5D17F207E}" type="presParOf" srcId="{DF76D7F1-1C6E-4CEB-BE30-C46DEC42F39B}" destId="{B20FDE4E-36AD-4E0E-8B75-6D40BAA2DEE4}" srcOrd="0" destOrd="0" presId="urn:microsoft.com/office/officeart/2008/layout/LinedList"/>
    <dgm:cxn modelId="{A180212C-3954-4040-A438-360C510A817A}" type="presParOf" srcId="{DF76D7F1-1C6E-4CEB-BE30-C46DEC42F39B}" destId="{83B6AAB1-0A2E-4FC2-8CA0-5E739EEFD172}" srcOrd="1" destOrd="0" presId="urn:microsoft.com/office/officeart/2008/layout/LinedList"/>
    <dgm:cxn modelId="{03E034B4-74B5-47B6-BC86-74A8C0A23CDF}" type="presParOf" srcId="{DF76D7F1-1C6E-4CEB-BE30-C46DEC42F39B}" destId="{E4F72A3B-6641-4B11-948B-BB97D095085B}" srcOrd="2" destOrd="0" presId="urn:microsoft.com/office/officeart/2008/layout/LinedList"/>
    <dgm:cxn modelId="{F737B139-C99D-41F2-A8DB-365FF7910A96}" type="presParOf" srcId="{B24E5FC8-EDDE-4C43-BB7D-47C1DFFC7BFA}" destId="{9B73FBCE-209F-4BB4-A7D6-7E9D67C20445}" srcOrd="3" destOrd="0" presId="urn:microsoft.com/office/officeart/2008/layout/LinedList"/>
    <dgm:cxn modelId="{F83459ED-F950-4F59-AA03-B79BAB2C8C66}" type="presParOf" srcId="{B24E5FC8-EDDE-4C43-BB7D-47C1DFFC7BFA}" destId="{6D4B6FC2-1006-4428-80BF-309CA536BEA9}" srcOrd="4" destOrd="0" presId="urn:microsoft.com/office/officeart/2008/layout/LinedList"/>
    <dgm:cxn modelId="{2D7AF831-818B-4DA7-A379-88B81C36C01B}" type="presParOf" srcId="{6D4B6FC2-1006-4428-80BF-309CA536BEA9}" destId="{91021298-2480-4EF3-B7CF-4450DFBD82B6}" srcOrd="0" destOrd="0" presId="urn:microsoft.com/office/officeart/2008/layout/LinedList"/>
    <dgm:cxn modelId="{6FCB0E64-02CD-4658-A102-619004606F1E}" type="presParOf" srcId="{6D4B6FC2-1006-4428-80BF-309CA536BEA9}" destId="{F26A4003-5C89-4E4F-A685-2DC20007A3D0}" srcOrd="1" destOrd="0" presId="urn:microsoft.com/office/officeart/2008/layout/LinedList"/>
    <dgm:cxn modelId="{57D252EE-25F9-4446-B0DF-05A3FCAAC63A}" type="presParOf" srcId="{6D4B6FC2-1006-4428-80BF-309CA536BEA9}" destId="{5B526B12-61FF-4F54-9A1B-6673103A7DF3}" srcOrd="2" destOrd="0" presId="urn:microsoft.com/office/officeart/2008/layout/LinedList"/>
    <dgm:cxn modelId="{6C9ED1B5-EB29-40A6-ABF8-F4670A072008}" type="presParOf" srcId="{B24E5FC8-EDDE-4C43-BB7D-47C1DFFC7BFA}" destId="{1B21A04F-A0E4-42B2-89AB-17D9B97565C8}" srcOrd="5" destOrd="0" presId="urn:microsoft.com/office/officeart/2008/layout/LinedList"/>
    <dgm:cxn modelId="{AC67A3C4-0C1C-4138-9C45-0B1FB33A2C18}" type="presParOf" srcId="{B24E5FC8-EDDE-4C43-BB7D-47C1DFFC7BFA}" destId="{A7D31739-D273-414B-9283-7C45BB9626EF}" srcOrd="6" destOrd="0" presId="urn:microsoft.com/office/officeart/2008/layout/LinedList"/>
    <dgm:cxn modelId="{6395777B-E4B2-47F6-8683-27057EB82590}" type="presParOf" srcId="{A7D31739-D273-414B-9283-7C45BB9626EF}" destId="{0C1DC86B-4708-4AE4-80FA-33747A42FCCD}" srcOrd="0" destOrd="0" presId="urn:microsoft.com/office/officeart/2008/layout/LinedList"/>
    <dgm:cxn modelId="{00AF1344-B2AA-4C96-8819-39AE05293E3D}" type="presParOf" srcId="{A7D31739-D273-414B-9283-7C45BB9626EF}" destId="{690F2472-EB2B-4172-9000-B61489A530C1}" srcOrd="1" destOrd="0" presId="urn:microsoft.com/office/officeart/2008/layout/LinedList"/>
    <dgm:cxn modelId="{6AB9694C-A15B-4C80-A289-CF7F441CAAC6}" type="presParOf" srcId="{A7D31739-D273-414B-9283-7C45BB9626EF}" destId="{8C4B7205-ADED-46D9-BD67-2DA42C37886F}" srcOrd="2" destOrd="0" presId="urn:microsoft.com/office/officeart/2008/layout/LinedList"/>
    <dgm:cxn modelId="{5C018E8F-611D-4A1B-8847-73F658872235}" type="presParOf" srcId="{B24E5FC8-EDDE-4C43-BB7D-47C1DFFC7BFA}" destId="{972D0ADE-EE4D-4BFD-944C-D61EE93D7CDF}" srcOrd="7" destOrd="0" presId="urn:microsoft.com/office/officeart/2008/layout/LinedList"/>
    <dgm:cxn modelId="{EC2B24CD-AD7B-4D3F-B616-A83CE5A411BD}" type="presParOf" srcId="{B24E5FC8-EDDE-4C43-BB7D-47C1DFFC7BFA}" destId="{E29BC2D8-16D1-4A02-86F7-B5AEFF3371C1}" srcOrd="8" destOrd="0" presId="urn:microsoft.com/office/officeart/2008/layout/LinedList"/>
    <dgm:cxn modelId="{AA9E7CFB-D93A-41F2-AA90-FEA51968BBFE}" type="presParOf" srcId="{E29BC2D8-16D1-4A02-86F7-B5AEFF3371C1}" destId="{FDE44CDF-57A4-48EF-8BAA-8EDC97B884B8}" srcOrd="0" destOrd="0" presId="urn:microsoft.com/office/officeart/2008/layout/LinedList"/>
    <dgm:cxn modelId="{15BCF279-E6B9-4E37-98C3-B5CF5D096403}" type="presParOf" srcId="{E29BC2D8-16D1-4A02-86F7-B5AEFF3371C1}" destId="{7795A1D3-C771-4439-88E5-8BCD72B8399B}" srcOrd="1" destOrd="0" presId="urn:microsoft.com/office/officeart/2008/layout/LinedList"/>
    <dgm:cxn modelId="{0F8CBAF4-A925-4179-8D20-0E496B8804A0}" type="presParOf" srcId="{E29BC2D8-16D1-4A02-86F7-B5AEFF3371C1}" destId="{50B6B774-5828-4D27-8307-2FE0A2804BFF}" srcOrd="2" destOrd="0" presId="urn:microsoft.com/office/officeart/2008/layout/LinedList"/>
    <dgm:cxn modelId="{2F9EEC3B-019D-4984-A4BD-0494333646D6}" type="presParOf" srcId="{E18B5F85-8FE9-4073-9ABA-D61B1E05D099}" destId="{8C066105-6EF9-4EE1-BD97-F71E8C40C6B4}" srcOrd="8" destOrd="0" presId="urn:microsoft.com/office/officeart/2008/layout/LinedList"/>
    <dgm:cxn modelId="{DC0F3DF3-C674-44A8-8AAC-6102AA4DE499}" type="presParOf" srcId="{E18B5F85-8FE9-4073-9ABA-D61B1E05D099}" destId="{043A0ED5-6982-4264-87AD-8A0CD5513997}" srcOrd="9" destOrd="0" presId="urn:microsoft.com/office/officeart/2008/layout/LinedList"/>
    <dgm:cxn modelId="{B8E36205-64CF-4F85-BF12-CC8DF2106553}" type="presParOf" srcId="{E18B5F85-8FE9-4073-9ABA-D61B1E05D099}" destId="{1BFC08D8-9410-497D-82F4-7DFA4A092A6F}" srcOrd="10" destOrd="0" presId="urn:microsoft.com/office/officeart/2008/layout/LinedList"/>
    <dgm:cxn modelId="{4F673424-C55D-49B6-802F-C22FD87425B7}" type="presParOf" srcId="{1BFC08D8-9410-497D-82F4-7DFA4A092A6F}" destId="{2C7EF2AC-8A79-4660-A8F3-2412FD12CA10}" srcOrd="0" destOrd="0" presId="urn:microsoft.com/office/officeart/2008/layout/LinedList"/>
    <dgm:cxn modelId="{70D8508F-EBE8-4F13-8687-766CFBBC8DD5}" type="presParOf" srcId="{1BFC08D8-9410-497D-82F4-7DFA4A092A6F}" destId="{EFA6A753-05DA-4466-90DD-15F29A891B5A}" srcOrd="1" destOrd="0" presId="urn:microsoft.com/office/officeart/2008/layout/LinedList"/>
    <dgm:cxn modelId="{8EE4BE50-5BFE-4F5D-B38E-475124BB3723}" type="presParOf" srcId="{1BFC08D8-9410-497D-82F4-7DFA4A092A6F}" destId="{E4032FC1-AE67-4611-8EE9-2B9E52FA81E8}" srcOrd="2" destOrd="0" presId="urn:microsoft.com/office/officeart/2008/layout/LinedList"/>
    <dgm:cxn modelId="{9AEBE2F4-CAA4-4B0B-B6DB-C9EAFD268D55}" type="presParOf" srcId="{E18B5F85-8FE9-4073-9ABA-D61B1E05D099}" destId="{CFFE5205-6D99-4DF1-B8DA-26119E014430}" srcOrd="11" destOrd="0" presId="urn:microsoft.com/office/officeart/2008/layout/LinedList"/>
    <dgm:cxn modelId="{95125334-6CA5-449A-AAC3-5F6DEB055BDA}" type="presParOf" srcId="{E18B5F85-8FE9-4073-9ABA-D61B1E05D099}" destId="{88714C92-BDDD-4F5C-AF7C-25FAE26F4E79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36BF83-026B-4C45-8132-8D2E677F509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2A948A1-EF59-45DC-B50E-7080937237DE}">
      <dgm:prSet phldrT="[Texto]"/>
      <dgm:spPr/>
      <dgm:t>
        <a:bodyPr vert="wordArtVert" anchor="ctr" anchorCtr="0"/>
        <a:lstStyle/>
        <a:p>
          <a:pPr algn="ctr"/>
          <a:r>
            <a:rPr lang="pt-BR" b="1" dirty="0" smtClean="0"/>
            <a:t>Ativos</a:t>
          </a:r>
          <a:endParaRPr lang="pt-BR" b="1" dirty="0"/>
        </a:p>
      </dgm:t>
    </dgm:pt>
    <dgm:pt modelId="{1E5371EC-4283-49F2-A8B1-04FF653AE2D5}" type="parTrans" cxnId="{DEDC89E9-C2B5-48AE-8CCE-D0CC527A9F75}">
      <dgm:prSet/>
      <dgm:spPr/>
      <dgm:t>
        <a:bodyPr/>
        <a:lstStyle/>
        <a:p>
          <a:endParaRPr lang="pt-BR"/>
        </a:p>
      </dgm:t>
    </dgm:pt>
    <dgm:pt modelId="{10BC83F8-7C2C-4121-91C8-98BC2F07C22A}" type="sibTrans" cxnId="{DEDC89E9-C2B5-48AE-8CCE-D0CC527A9F75}">
      <dgm:prSet/>
      <dgm:spPr/>
      <dgm:t>
        <a:bodyPr/>
        <a:lstStyle/>
        <a:p>
          <a:endParaRPr lang="pt-BR"/>
        </a:p>
      </dgm:t>
    </dgm:pt>
    <dgm:pt modelId="{3AFE5715-E5C8-4B24-99EB-E9FC0DA51EDA}">
      <dgm:prSet phldrT="[Texto]" custT="1"/>
      <dgm:spPr/>
      <dgm:t>
        <a:bodyPr anchor="ctr" anchorCtr="0"/>
        <a:lstStyle/>
        <a:p>
          <a:r>
            <a:rPr lang="pt-BR" sz="2200" dirty="0" smtClean="0"/>
            <a:t>Caixa e equivalentes a caixa;</a:t>
          </a:r>
          <a:endParaRPr lang="pt-BR" sz="2200" dirty="0"/>
        </a:p>
      </dgm:t>
    </dgm:pt>
    <dgm:pt modelId="{B53A9C25-0CC3-4F3D-B167-0BABC62560EE}" type="parTrans" cxnId="{057E9C86-E8CF-4A62-B44F-C913320BF703}">
      <dgm:prSet/>
      <dgm:spPr/>
      <dgm:t>
        <a:bodyPr/>
        <a:lstStyle/>
        <a:p>
          <a:endParaRPr lang="pt-BR"/>
        </a:p>
      </dgm:t>
    </dgm:pt>
    <dgm:pt modelId="{F4BD2E02-B8E5-43C8-A38A-88396AD8F44E}" type="sibTrans" cxnId="{057E9C86-E8CF-4A62-B44F-C913320BF703}">
      <dgm:prSet/>
      <dgm:spPr/>
      <dgm:t>
        <a:bodyPr/>
        <a:lstStyle/>
        <a:p>
          <a:endParaRPr lang="pt-BR"/>
        </a:p>
      </dgm:t>
    </dgm:pt>
    <dgm:pt modelId="{0161F8DC-8A07-4D03-8256-8B791866B8DE}">
      <dgm:prSet phldrT="[Texto]" custT="1"/>
      <dgm:spPr/>
      <dgm:t>
        <a:bodyPr anchor="ctr" anchorCtr="0"/>
        <a:lstStyle/>
        <a:p>
          <a:r>
            <a:rPr lang="pt-BR" sz="2200" b="1" dirty="0" smtClean="0">
              <a:solidFill>
                <a:srgbClr val="FF0000"/>
              </a:solidFill>
            </a:rPr>
            <a:t>Investimentos:</a:t>
          </a:r>
          <a:endParaRPr lang="pt-BR" sz="2200" b="1" dirty="0">
            <a:solidFill>
              <a:srgbClr val="FF0000"/>
            </a:solidFill>
          </a:endParaRPr>
        </a:p>
      </dgm:t>
    </dgm:pt>
    <dgm:pt modelId="{F8E7E7CB-98FF-4A10-8563-3CF47918DB19}" type="parTrans" cxnId="{9086F718-165D-4B6B-8BD1-32285813BD23}">
      <dgm:prSet/>
      <dgm:spPr/>
      <dgm:t>
        <a:bodyPr/>
        <a:lstStyle/>
        <a:p>
          <a:endParaRPr lang="pt-BR"/>
        </a:p>
      </dgm:t>
    </dgm:pt>
    <dgm:pt modelId="{4C73EBB4-79D5-4B03-9678-AB5142C6A281}" type="sibTrans" cxnId="{9086F718-165D-4B6B-8BD1-32285813BD23}">
      <dgm:prSet/>
      <dgm:spPr/>
      <dgm:t>
        <a:bodyPr/>
        <a:lstStyle/>
        <a:p>
          <a:endParaRPr lang="pt-BR"/>
        </a:p>
      </dgm:t>
    </dgm:pt>
    <dgm:pt modelId="{BB447D23-933A-45D5-95A5-8538BC2EF76D}">
      <dgm:prSet phldrT="[Texto]" custT="1"/>
      <dgm:spPr/>
      <dgm:t>
        <a:bodyPr anchor="ctr" anchorCtr="0"/>
        <a:lstStyle/>
        <a:p>
          <a:r>
            <a:rPr lang="pt-BR" sz="2200" b="0" dirty="0" smtClean="0"/>
            <a:t>Crédito a receber:</a:t>
          </a:r>
          <a:endParaRPr lang="pt-BR" sz="2200" b="0" dirty="0"/>
        </a:p>
      </dgm:t>
    </dgm:pt>
    <dgm:pt modelId="{095F301C-842A-4936-9B13-43E5A7743553}" type="parTrans" cxnId="{C87C5D9F-6F20-4F8B-B048-34F3124737C7}">
      <dgm:prSet/>
      <dgm:spPr/>
      <dgm:t>
        <a:bodyPr/>
        <a:lstStyle/>
        <a:p>
          <a:endParaRPr lang="pt-BR"/>
        </a:p>
      </dgm:t>
    </dgm:pt>
    <dgm:pt modelId="{F93FDBB4-976E-48F2-BFA9-B0BE70385A09}" type="sibTrans" cxnId="{C87C5D9F-6F20-4F8B-B048-34F3124737C7}">
      <dgm:prSet/>
      <dgm:spPr/>
      <dgm:t>
        <a:bodyPr/>
        <a:lstStyle/>
        <a:p>
          <a:endParaRPr lang="pt-BR"/>
        </a:p>
      </dgm:t>
    </dgm:pt>
    <dgm:pt modelId="{8C764D89-95A4-45CF-A4E2-4BF21EFEB434}">
      <dgm:prSet phldrT="[Texto]" custT="1"/>
      <dgm:spPr/>
      <dgm:t>
        <a:bodyPr anchor="ctr" anchorCtr="0"/>
        <a:lstStyle/>
        <a:p>
          <a:r>
            <a:rPr lang="pt-BR" sz="2200" dirty="0" smtClean="0"/>
            <a:t>Contribuições previdenciárias;</a:t>
          </a:r>
          <a:endParaRPr lang="pt-BR" sz="2200" dirty="0"/>
        </a:p>
      </dgm:t>
    </dgm:pt>
    <dgm:pt modelId="{96EE3937-63EE-4856-BAA8-FE4FAE411212}" type="parTrans" cxnId="{F86C903A-C1F6-4A85-918C-AF440FEC6782}">
      <dgm:prSet/>
      <dgm:spPr/>
      <dgm:t>
        <a:bodyPr/>
        <a:lstStyle/>
        <a:p>
          <a:endParaRPr lang="pt-BR"/>
        </a:p>
      </dgm:t>
    </dgm:pt>
    <dgm:pt modelId="{E86B7E59-2B2F-4C6D-8727-FE030A135CE5}" type="sibTrans" cxnId="{F86C903A-C1F6-4A85-918C-AF440FEC6782}">
      <dgm:prSet/>
      <dgm:spPr/>
      <dgm:t>
        <a:bodyPr/>
        <a:lstStyle/>
        <a:p>
          <a:endParaRPr lang="pt-BR"/>
        </a:p>
      </dgm:t>
    </dgm:pt>
    <dgm:pt modelId="{5A588FC1-7BCF-4958-A016-19BE9495A615}">
      <dgm:prSet custT="1"/>
      <dgm:spPr/>
      <dgm:t>
        <a:bodyPr anchor="ctr" anchorCtr="0"/>
        <a:lstStyle/>
        <a:p>
          <a:r>
            <a:rPr lang="pt-BR" sz="2200" dirty="0" smtClean="0"/>
            <a:t>Empréstimos e financiamentos oferecidos;</a:t>
          </a:r>
        </a:p>
      </dgm:t>
    </dgm:pt>
    <dgm:pt modelId="{B8F81442-56AD-4CF3-8795-EAB28CC00153}" type="parTrans" cxnId="{20987F3B-FE0B-45A9-B8F7-AEA9178B744D}">
      <dgm:prSet/>
      <dgm:spPr/>
      <dgm:t>
        <a:bodyPr/>
        <a:lstStyle/>
        <a:p>
          <a:endParaRPr lang="pt-BR"/>
        </a:p>
      </dgm:t>
    </dgm:pt>
    <dgm:pt modelId="{D5C49ACB-4B76-4CE9-A600-EE865AC609FC}" type="sibTrans" cxnId="{20987F3B-FE0B-45A9-B8F7-AEA9178B744D}">
      <dgm:prSet/>
      <dgm:spPr/>
      <dgm:t>
        <a:bodyPr/>
        <a:lstStyle/>
        <a:p>
          <a:endParaRPr lang="pt-BR"/>
        </a:p>
      </dgm:t>
    </dgm:pt>
    <dgm:pt modelId="{27E9EF13-2DDD-4B15-B6BA-DF0A68D6A646}">
      <dgm:prSet custT="1"/>
      <dgm:spPr/>
      <dgm:t>
        <a:bodyPr anchor="ctr" anchorCtr="0"/>
        <a:lstStyle/>
        <a:p>
          <a:r>
            <a:rPr lang="pt-BR" sz="2200" dirty="0" smtClean="0"/>
            <a:t>Remuneração por exploração de bens (aluguéis);</a:t>
          </a:r>
        </a:p>
      </dgm:t>
    </dgm:pt>
    <dgm:pt modelId="{B05897DB-46B2-4CC4-B458-F0594F7BDEC5}" type="parTrans" cxnId="{4CDDDED1-A573-4FDC-8DDB-3FC75BAA28C4}">
      <dgm:prSet/>
      <dgm:spPr/>
      <dgm:t>
        <a:bodyPr/>
        <a:lstStyle/>
        <a:p>
          <a:endParaRPr lang="pt-BR"/>
        </a:p>
      </dgm:t>
    </dgm:pt>
    <dgm:pt modelId="{84C947EB-20D8-4E2B-A65A-E8AE2F40C179}" type="sibTrans" cxnId="{4CDDDED1-A573-4FDC-8DDB-3FC75BAA28C4}">
      <dgm:prSet/>
      <dgm:spPr/>
      <dgm:t>
        <a:bodyPr/>
        <a:lstStyle/>
        <a:p>
          <a:endParaRPr lang="pt-BR"/>
        </a:p>
      </dgm:t>
    </dgm:pt>
    <dgm:pt modelId="{977B0C95-A37A-41DB-ACFA-3404D94A5B36}">
      <dgm:prSet custT="1"/>
      <dgm:spPr/>
      <dgm:t>
        <a:bodyPr anchor="ctr" anchorCtr="0"/>
        <a:lstStyle/>
        <a:p>
          <a:r>
            <a:rPr lang="pt-BR" sz="2200" dirty="0" smtClean="0"/>
            <a:t>Compensações previdenciárias;</a:t>
          </a:r>
        </a:p>
      </dgm:t>
    </dgm:pt>
    <dgm:pt modelId="{3612ED20-6B1E-41B4-9181-3E5F9B3F60F9}" type="parTrans" cxnId="{3DF0A690-3A7F-4EDB-B9B1-10C20131EBEF}">
      <dgm:prSet/>
      <dgm:spPr/>
      <dgm:t>
        <a:bodyPr/>
        <a:lstStyle/>
        <a:p>
          <a:endParaRPr lang="pt-BR"/>
        </a:p>
      </dgm:t>
    </dgm:pt>
    <dgm:pt modelId="{91B24DB9-CFC1-416B-829F-1FFE7576F406}" type="sibTrans" cxnId="{3DF0A690-3A7F-4EDB-B9B1-10C20131EBEF}">
      <dgm:prSet/>
      <dgm:spPr/>
      <dgm:t>
        <a:bodyPr/>
        <a:lstStyle/>
        <a:p>
          <a:endParaRPr lang="pt-BR"/>
        </a:p>
      </dgm:t>
    </dgm:pt>
    <dgm:pt modelId="{2F0B6392-3829-4B4A-95AB-3917107F3EF2}">
      <dgm:prSet custT="1"/>
      <dgm:spPr/>
      <dgm:t>
        <a:bodyPr anchor="ctr" anchorCtr="0"/>
        <a:lstStyle/>
        <a:p>
          <a:r>
            <a:rPr lang="pt-BR" sz="2200" dirty="0" smtClean="0"/>
            <a:t>Direitos de Royalties; e</a:t>
          </a:r>
        </a:p>
      </dgm:t>
    </dgm:pt>
    <dgm:pt modelId="{EA572DDC-F0B3-44F0-B9D7-84CDA026EBFE}" type="parTrans" cxnId="{722D7AD1-6F8A-448B-B7C0-85D48DD71560}">
      <dgm:prSet/>
      <dgm:spPr/>
      <dgm:t>
        <a:bodyPr/>
        <a:lstStyle/>
        <a:p>
          <a:endParaRPr lang="pt-BR"/>
        </a:p>
      </dgm:t>
    </dgm:pt>
    <dgm:pt modelId="{77411A08-1D85-4589-8924-F0F52C9EE36C}" type="sibTrans" cxnId="{722D7AD1-6F8A-448B-B7C0-85D48DD71560}">
      <dgm:prSet/>
      <dgm:spPr/>
      <dgm:t>
        <a:bodyPr/>
        <a:lstStyle/>
        <a:p>
          <a:endParaRPr lang="pt-BR"/>
        </a:p>
      </dgm:t>
    </dgm:pt>
    <dgm:pt modelId="{9E291ED1-C93C-4A51-8DA7-1FCC46F65086}">
      <dgm:prSet custT="1"/>
      <dgm:spPr/>
      <dgm:t>
        <a:bodyPr anchor="ctr" anchorCtr="0"/>
        <a:lstStyle/>
        <a:p>
          <a:r>
            <a:rPr lang="pt-BR" sz="2200" dirty="0" smtClean="0"/>
            <a:t>Imóveis para uso da Administração do RPPS.</a:t>
          </a:r>
          <a:endParaRPr lang="pt-BR" sz="2200" dirty="0"/>
        </a:p>
      </dgm:t>
    </dgm:pt>
    <dgm:pt modelId="{098ACE77-C3F1-4428-8981-5A68E4E9B701}" type="parTrans" cxnId="{55ED6B71-4729-4AE6-B910-67EECB8ACAD4}">
      <dgm:prSet/>
      <dgm:spPr/>
      <dgm:t>
        <a:bodyPr/>
        <a:lstStyle/>
        <a:p>
          <a:endParaRPr lang="pt-BR"/>
        </a:p>
      </dgm:t>
    </dgm:pt>
    <dgm:pt modelId="{B12F712F-5285-4A8D-BF3D-36B8384EE011}" type="sibTrans" cxnId="{55ED6B71-4729-4AE6-B910-67EECB8ACAD4}">
      <dgm:prSet/>
      <dgm:spPr/>
      <dgm:t>
        <a:bodyPr/>
        <a:lstStyle/>
        <a:p>
          <a:endParaRPr lang="pt-BR"/>
        </a:p>
      </dgm:t>
    </dgm:pt>
    <dgm:pt modelId="{3F98563A-E223-40B3-8EA6-B9D5FAE93131}">
      <dgm:prSet custT="1"/>
      <dgm:spPr/>
      <dgm:t>
        <a:bodyPr/>
        <a:lstStyle/>
        <a:p>
          <a:r>
            <a:rPr lang="pt-BR" sz="2200" dirty="0" smtClean="0"/>
            <a:t>Imóveis para uso da Administração do RPPS.</a:t>
          </a:r>
          <a:endParaRPr lang="pt-BR" sz="2200" dirty="0"/>
        </a:p>
      </dgm:t>
    </dgm:pt>
    <dgm:pt modelId="{3DBE460D-D506-42DA-99E8-CFD9AD38370B}" type="parTrans" cxnId="{74CA8C12-1E05-4CBC-9723-9640D86B7BF5}">
      <dgm:prSet/>
      <dgm:spPr/>
      <dgm:t>
        <a:bodyPr/>
        <a:lstStyle/>
        <a:p>
          <a:endParaRPr lang="pt-BR"/>
        </a:p>
      </dgm:t>
    </dgm:pt>
    <dgm:pt modelId="{C9249ABC-C54A-4812-BD41-B1583C0DD3A8}" type="sibTrans" cxnId="{74CA8C12-1E05-4CBC-9723-9640D86B7BF5}">
      <dgm:prSet/>
      <dgm:spPr/>
      <dgm:t>
        <a:bodyPr/>
        <a:lstStyle/>
        <a:p>
          <a:endParaRPr lang="pt-BR"/>
        </a:p>
      </dgm:t>
    </dgm:pt>
    <dgm:pt modelId="{091549FE-E431-41F7-9F8A-65F6487FAD2C}">
      <dgm:prSet phldrT="[Texto]" custT="1"/>
      <dgm:spPr/>
      <dgm:t>
        <a:bodyPr anchor="ctr" anchorCtr="0"/>
        <a:lstStyle/>
        <a:p>
          <a:r>
            <a:rPr lang="pt-BR" sz="2200" b="0" dirty="0" smtClean="0">
              <a:solidFill>
                <a:schemeClr val="tx1"/>
              </a:solidFill>
            </a:rPr>
            <a:t>Temporários:</a:t>
          </a:r>
          <a:endParaRPr lang="pt-BR" sz="2200" b="0" dirty="0">
            <a:solidFill>
              <a:schemeClr val="tx1"/>
            </a:solidFill>
          </a:endParaRPr>
        </a:p>
      </dgm:t>
    </dgm:pt>
    <dgm:pt modelId="{2E9FDC10-FD4D-4160-AC98-D78FDF069135}" type="parTrans" cxnId="{35FFA3F7-BC60-4F59-BD14-317A94383B1B}">
      <dgm:prSet/>
      <dgm:spPr/>
      <dgm:t>
        <a:bodyPr/>
        <a:lstStyle/>
        <a:p>
          <a:endParaRPr lang="pt-BR"/>
        </a:p>
      </dgm:t>
    </dgm:pt>
    <dgm:pt modelId="{68F7104A-CACB-4D2B-AB77-2DFC107C1B6B}" type="sibTrans" cxnId="{35FFA3F7-BC60-4F59-BD14-317A94383B1B}">
      <dgm:prSet/>
      <dgm:spPr/>
      <dgm:t>
        <a:bodyPr/>
        <a:lstStyle/>
        <a:p>
          <a:endParaRPr lang="pt-BR"/>
        </a:p>
      </dgm:t>
    </dgm:pt>
    <dgm:pt modelId="{B37685E6-41AC-459F-BB39-79ED2605ACA0}">
      <dgm:prSet phldrT="[Texto]" custT="1"/>
      <dgm:spPr/>
      <dgm:t>
        <a:bodyPr anchor="ctr" anchorCtr="0"/>
        <a:lstStyle/>
        <a:p>
          <a:r>
            <a:rPr lang="pt-BR" sz="2200" b="0" dirty="0" smtClean="0">
              <a:solidFill>
                <a:schemeClr val="tx1"/>
              </a:solidFill>
            </a:rPr>
            <a:t>Marcados a Mercado; e</a:t>
          </a:r>
        </a:p>
      </dgm:t>
    </dgm:pt>
    <dgm:pt modelId="{9B0A6AD4-ADBC-479D-A0E6-9B3691955E15}" type="parTrans" cxnId="{08BE3F7E-D740-446A-AFF9-F1755F61E6FD}">
      <dgm:prSet/>
      <dgm:spPr/>
      <dgm:t>
        <a:bodyPr/>
        <a:lstStyle/>
        <a:p>
          <a:endParaRPr lang="pt-BR"/>
        </a:p>
      </dgm:t>
    </dgm:pt>
    <dgm:pt modelId="{383594F5-DDE0-43B3-90E7-E5D490387F0D}" type="sibTrans" cxnId="{08BE3F7E-D740-446A-AFF9-F1755F61E6FD}">
      <dgm:prSet/>
      <dgm:spPr/>
      <dgm:t>
        <a:bodyPr/>
        <a:lstStyle/>
        <a:p>
          <a:endParaRPr lang="pt-BR"/>
        </a:p>
      </dgm:t>
    </dgm:pt>
    <dgm:pt modelId="{0EC0E672-01BE-4309-8DBE-E9257D48BD79}">
      <dgm:prSet phldrT="[Texto]" custT="1"/>
      <dgm:spPr/>
      <dgm:t>
        <a:bodyPr anchor="ctr" anchorCtr="0"/>
        <a:lstStyle/>
        <a:p>
          <a:r>
            <a:rPr lang="pt-BR" sz="2200" b="0" dirty="0" smtClean="0">
              <a:solidFill>
                <a:schemeClr val="tx1"/>
              </a:solidFill>
            </a:rPr>
            <a:t>Permanentes.</a:t>
          </a:r>
          <a:endParaRPr lang="pt-BR" sz="2200" b="0" dirty="0">
            <a:solidFill>
              <a:schemeClr val="tx1"/>
            </a:solidFill>
          </a:endParaRPr>
        </a:p>
      </dgm:t>
    </dgm:pt>
    <dgm:pt modelId="{1B232C72-85AA-4168-9004-CE8BF7BC5E13}" type="parTrans" cxnId="{C6BA669E-21BC-48B0-AF84-2C2193045C3F}">
      <dgm:prSet/>
      <dgm:spPr/>
      <dgm:t>
        <a:bodyPr/>
        <a:lstStyle/>
        <a:p>
          <a:endParaRPr lang="pt-BR"/>
        </a:p>
      </dgm:t>
    </dgm:pt>
    <dgm:pt modelId="{1FA017AC-677C-42C7-95DE-8A184C3B701C}" type="sibTrans" cxnId="{C6BA669E-21BC-48B0-AF84-2C2193045C3F}">
      <dgm:prSet/>
      <dgm:spPr/>
      <dgm:t>
        <a:bodyPr/>
        <a:lstStyle/>
        <a:p>
          <a:endParaRPr lang="pt-BR"/>
        </a:p>
      </dgm:t>
    </dgm:pt>
    <dgm:pt modelId="{CB3D2994-C4D0-4EEF-8608-1ACAA88691DE}">
      <dgm:prSet phldrT="[Texto]" custT="1"/>
      <dgm:spPr/>
      <dgm:t>
        <a:bodyPr anchor="ctr" anchorCtr="0"/>
        <a:lstStyle/>
        <a:p>
          <a:r>
            <a:rPr lang="pt-BR" sz="2200" b="0" dirty="0" smtClean="0">
              <a:solidFill>
                <a:schemeClr val="tx1"/>
              </a:solidFill>
            </a:rPr>
            <a:t>Marcados na Curva.</a:t>
          </a:r>
        </a:p>
      </dgm:t>
    </dgm:pt>
    <dgm:pt modelId="{516B50B1-3C01-4EF5-8C20-9568451BF590}" type="parTrans" cxnId="{D228335F-5A83-47E0-A03E-E52663441469}">
      <dgm:prSet/>
      <dgm:spPr/>
      <dgm:t>
        <a:bodyPr/>
        <a:lstStyle/>
        <a:p>
          <a:endParaRPr lang="pt-BR"/>
        </a:p>
      </dgm:t>
    </dgm:pt>
    <dgm:pt modelId="{7844632C-8085-456A-9B63-35D31A84C9C0}" type="sibTrans" cxnId="{D228335F-5A83-47E0-A03E-E52663441469}">
      <dgm:prSet/>
      <dgm:spPr/>
      <dgm:t>
        <a:bodyPr/>
        <a:lstStyle/>
        <a:p>
          <a:endParaRPr lang="pt-BR"/>
        </a:p>
      </dgm:t>
    </dgm:pt>
    <dgm:pt modelId="{6E487648-9559-42C8-89FC-C5F373A77EEB}" type="pres">
      <dgm:prSet presAssocID="{E136BF83-026B-4C45-8132-8D2E677F50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E641847D-CAAC-4FAE-A57A-18302799B3C6}" type="pres">
      <dgm:prSet presAssocID="{72A948A1-EF59-45DC-B50E-7080937237DE}" presName="thickLine" presStyleLbl="alignNode1" presStyleIdx="0" presStyleCnt="1"/>
      <dgm:spPr/>
    </dgm:pt>
    <dgm:pt modelId="{00ADF82D-1F42-491E-A7DC-0220A3203E83}" type="pres">
      <dgm:prSet presAssocID="{72A948A1-EF59-45DC-B50E-7080937237DE}" presName="horz1" presStyleCnt="0"/>
      <dgm:spPr/>
    </dgm:pt>
    <dgm:pt modelId="{78577213-C83A-4292-B62C-2BC8E73945CA}" type="pres">
      <dgm:prSet presAssocID="{72A948A1-EF59-45DC-B50E-7080937237DE}" presName="tx1" presStyleLbl="revTx" presStyleIdx="0" presStyleCnt="15" custScaleX="46339"/>
      <dgm:spPr/>
      <dgm:t>
        <a:bodyPr/>
        <a:lstStyle/>
        <a:p>
          <a:endParaRPr lang="pt-BR"/>
        </a:p>
      </dgm:t>
    </dgm:pt>
    <dgm:pt modelId="{E18B5F85-8FE9-4073-9ABA-D61B1E05D099}" type="pres">
      <dgm:prSet presAssocID="{72A948A1-EF59-45DC-B50E-7080937237DE}" presName="vert1" presStyleCnt="0"/>
      <dgm:spPr/>
    </dgm:pt>
    <dgm:pt modelId="{2989041A-3155-4121-9103-03A7AF47C13A}" type="pres">
      <dgm:prSet presAssocID="{3AFE5715-E5C8-4B24-99EB-E9FC0DA51EDA}" presName="vertSpace2a" presStyleCnt="0"/>
      <dgm:spPr/>
    </dgm:pt>
    <dgm:pt modelId="{25A7F200-D267-4EA0-A69E-2377CD19728D}" type="pres">
      <dgm:prSet presAssocID="{3AFE5715-E5C8-4B24-99EB-E9FC0DA51EDA}" presName="horz2" presStyleCnt="0"/>
      <dgm:spPr/>
    </dgm:pt>
    <dgm:pt modelId="{B618F828-CE57-4034-B83B-26657B6CDAE0}" type="pres">
      <dgm:prSet presAssocID="{3AFE5715-E5C8-4B24-99EB-E9FC0DA51EDA}" presName="horzSpace2" presStyleCnt="0"/>
      <dgm:spPr/>
    </dgm:pt>
    <dgm:pt modelId="{F925B1A9-D173-409C-8AC6-B946C0516D44}" type="pres">
      <dgm:prSet presAssocID="{3AFE5715-E5C8-4B24-99EB-E9FC0DA51EDA}" presName="tx2" presStyleLbl="revTx" presStyleIdx="1" presStyleCnt="15" custScaleX="131573" custScaleY="29303"/>
      <dgm:spPr/>
      <dgm:t>
        <a:bodyPr/>
        <a:lstStyle/>
        <a:p>
          <a:endParaRPr lang="pt-BR"/>
        </a:p>
      </dgm:t>
    </dgm:pt>
    <dgm:pt modelId="{4C95100B-0C7D-4367-9D6F-DC928173A41B}" type="pres">
      <dgm:prSet presAssocID="{3AFE5715-E5C8-4B24-99EB-E9FC0DA51EDA}" presName="vert2" presStyleCnt="0"/>
      <dgm:spPr/>
    </dgm:pt>
    <dgm:pt modelId="{DA639CC2-C83B-489A-9373-0572C85E2916}" type="pres">
      <dgm:prSet presAssocID="{3AFE5715-E5C8-4B24-99EB-E9FC0DA51EDA}" presName="thinLine2b" presStyleLbl="callout" presStyleIdx="0" presStyleCnt="10"/>
      <dgm:spPr/>
    </dgm:pt>
    <dgm:pt modelId="{6FF4A988-BCBB-4193-9DED-6C671F7FADEC}" type="pres">
      <dgm:prSet presAssocID="{3AFE5715-E5C8-4B24-99EB-E9FC0DA51EDA}" presName="vertSpace2b" presStyleCnt="0"/>
      <dgm:spPr/>
    </dgm:pt>
    <dgm:pt modelId="{7756D41F-90EA-41BE-A62B-D0D06851F96F}" type="pres">
      <dgm:prSet presAssocID="{0161F8DC-8A07-4D03-8256-8B791866B8DE}" presName="horz2" presStyleCnt="0"/>
      <dgm:spPr/>
    </dgm:pt>
    <dgm:pt modelId="{E32669BD-AA09-4775-A49F-87CA832D1010}" type="pres">
      <dgm:prSet presAssocID="{0161F8DC-8A07-4D03-8256-8B791866B8DE}" presName="horzSpace2" presStyleCnt="0"/>
      <dgm:spPr/>
    </dgm:pt>
    <dgm:pt modelId="{F1E9A062-CD68-4609-8DBF-B70E9D26024C}" type="pres">
      <dgm:prSet presAssocID="{0161F8DC-8A07-4D03-8256-8B791866B8DE}" presName="tx2" presStyleLbl="revTx" presStyleIdx="2" presStyleCnt="15" custScaleX="69172" custScaleY="61800"/>
      <dgm:spPr/>
      <dgm:t>
        <a:bodyPr/>
        <a:lstStyle/>
        <a:p>
          <a:endParaRPr lang="pt-BR"/>
        </a:p>
      </dgm:t>
    </dgm:pt>
    <dgm:pt modelId="{50DA07AE-D243-4F90-A4CD-EE8A5B1AA57A}" type="pres">
      <dgm:prSet presAssocID="{0161F8DC-8A07-4D03-8256-8B791866B8DE}" presName="vert2" presStyleCnt="0"/>
      <dgm:spPr/>
    </dgm:pt>
    <dgm:pt modelId="{5133E760-C1F6-4DB8-BC7F-1B20DD0F3583}" type="pres">
      <dgm:prSet presAssocID="{091549FE-E431-41F7-9F8A-65F6487FAD2C}" presName="horz3" presStyleCnt="0"/>
      <dgm:spPr/>
    </dgm:pt>
    <dgm:pt modelId="{1FB17C69-FF63-43C8-BEC6-7D6A2BC74802}" type="pres">
      <dgm:prSet presAssocID="{091549FE-E431-41F7-9F8A-65F6487FAD2C}" presName="horzSpace3" presStyleCnt="0"/>
      <dgm:spPr/>
    </dgm:pt>
    <dgm:pt modelId="{85DA5F73-07A5-4EE1-AD8A-309C1F2D3EE5}" type="pres">
      <dgm:prSet presAssocID="{091549FE-E431-41F7-9F8A-65F6487FAD2C}" presName="tx3" presStyleLbl="revTx" presStyleIdx="3" presStyleCnt="15" custScaleX="64084" custScaleY="44331"/>
      <dgm:spPr/>
      <dgm:t>
        <a:bodyPr/>
        <a:lstStyle/>
        <a:p>
          <a:endParaRPr lang="pt-BR"/>
        </a:p>
      </dgm:t>
    </dgm:pt>
    <dgm:pt modelId="{8AAB4CC5-8127-483D-9AA7-3E69290BFE07}" type="pres">
      <dgm:prSet presAssocID="{091549FE-E431-41F7-9F8A-65F6487FAD2C}" presName="vert3" presStyleCnt="0"/>
      <dgm:spPr/>
    </dgm:pt>
    <dgm:pt modelId="{A2C6210D-3ED6-48D9-AA63-58D0CCE3CC19}" type="pres">
      <dgm:prSet presAssocID="{B37685E6-41AC-459F-BB39-79ED2605ACA0}" presName="horz4" presStyleCnt="0"/>
      <dgm:spPr/>
    </dgm:pt>
    <dgm:pt modelId="{A5DA2376-6300-48FE-9D86-781A06684246}" type="pres">
      <dgm:prSet presAssocID="{B37685E6-41AC-459F-BB39-79ED2605ACA0}" presName="horzSpace4" presStyleCnt="0"/>
      <dgm:spPr/>
    </dgm:pt>
    <dgm:pt modelId="{12E99054-99B6-4D67-B49E-1BD90C5BD3D3}" type="pres">
      <dgm:prSet presAssocID="{B37685E6-41AC-459F-BB39-79ED2605ACA0}" presName="tx4" presStyleLbl="revTx" presStyleIdx="4" presStyleCnt="15" custScaleX="122269" custScaleY="250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7FDE14-DB0E-427A-A69F-A195AEB47208}" type="pres">
      <dgm:prSet presAssocID="{CB3D2994-C4D0-4EEF-8608-1ACAA88691DE}" presName="horz4" presStyleCnt="0"/>
      <dgm:spPr/>
    </dgm:pt>
    <dgm:pt modelId="{3FF6B848-2EF8-4189-A282-800210BFDB22}" type="pres">
      <dgm:prSet presAssocID="{CB3D2994-C4D0-4EEF-8608-1ACAA88691DE}" presName="horzSpace4" presStyleCnt="0"/>
      <dgm:spPr/>
    </dgm:pt>
    <dgm:pt modelId="{B6F856BE-3CDD-43B3-9410-B5DD191075FE}" type="pres">
      <dgm:prSet presAssocID="{CB3D2994-C4D0-4EEF-8608-1ACAA88691DE}" presName="tx4" presStyleLbl="revTx" presStyleIdx="5" presStyleCnt="15" custScaleX="122269" custScaleY="250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90F580-159E-439B-80B6-C8FA9B9DCFFA}" type="pres">
      <dgm:prSet presAssocID="{68F7104A-CACB-4D2B-AB77-2DFC107C1B6B}" presName="thinLine3" presStyleLbl="callout" presStyleIdx="1" presStyleCnt="10"/>
      <dgm:spPr/>
    </dgm:pt>
    <dgm:pt modelId="{D3111F65-08D6-45DA-8A87-A46845EF7C09}" type="pres">
      <dgm:prSet presAssocID="{0EC0E672-01BE-4309-8DBE-E9257D48BD79}" presName="horz3" presStyleCnt="0"/>
      <dgm:spPr/>
    </dgm:pt>
    <dgm:pt modelId="{40DC74D5-71DB-4A01-9106-2D6A6206A3DB}" type="pres">
      <dgm:prSet presAssocID="{0EC0E672-01BE-4309-8DBE-E9257D48BD79}" presName="horzSpace3" presStyleCnt="0"/>
      <dgm:spPr/>
    </dgm:pt>
    <dgm:pt modelId="{4C658EFA-C6AB-4DA9-98DD-10839E62129B}" type="pres">
      <dgm:prSet presAssocID="{0EC0E672-01BE-4309-8DBE-E9257D48BD79}" presName="tx3" presStyleLbl="revTx" presStyleIdx="6" presStyleCnt="15" custScaleY="19308"/>
      <dgm:spPr/>
      <dgm:t>
        <a:bodyPr/>
        <a:lstStyle/>
        <a:p>
          <a:endParaRPr lang="pt-BR"/>
        </a:p>
      </dgm:t>
    </dgm:pt>
    <dgm:pt modelId="{1A0B2A67-0412-4A47-8545-22D4D9037588}" type="pres">
      <dgm:prSet presAssocID="{0EC0E672-01BE-4309-8DBE-E9257D48BD79}" presName="vert3" presStyleCnt="0"/>
      <dgm:spPr/>
    </dgm:pt>
    <dgm:pt modelId="{E524B72E-6827-4E0C-9136-CE001412DC66}" type="pres">
      <dgm:prSet presAssocID="{0161F8DC-8A07-4D03-8256-8B791866B8DE}" presName="thinLine2b" presStyleLbl="callout" presStyleIdx="2" presStyleCnt="10"/>
      <dgm:spPr/>
    </dgm:pt>
    <dgm:pt modelId="{E5D36474-5F30-462E-873C-A94BBFBFD56B}" type="pres">
      <dgm:prSet presAssocID="{0161F8DC-8A07-4D03-8256-8B791866B8DE}" presName="vertSpace2b" presStyleCnt="0"/>
      <dgm:spPr/>
    </dgm:pt>
    <dgm:pt modelId="{ED6BEE47-C3CC-4588-AB1E-7CFB92F2B5E3}" type="pres">
      <dgm:prSet presAssocID="{BB447D23-933A-45D5-95A5-8538BC2EF76D}" presName="horz2" presStyleCnt="0"/>
      <dgm:spPr/>
    </dgm:pt>
    <dgm:pt modelId="{436F1D00-0FD0-4F79-A942-46FBA0C9D3C3}" type="pres">
      <dgm:prSet presAssocID="{BB447D23-933A-45D5-95A5-8538BC2EF76D}" presName="horzSpace2" presStyleCnt="0"/>
      <dgm:spPr/>
    </dgm:pt>
    <dgm:pt modelId="{F0F85D0A-D5B4-4BDE-8359-96A0B01110F6}" type="pres">
      <dgm:prSet presAssocID="{BB447D23-933A-45D5-95A5-8538BC2EF76D}" presName="tx2" presStyleLbl="revTx" presStyleIdx="7" presStyleCnt="15" custScaleX="69207"/>
      <dgm:spPr/>
      <dgm:t>
        <a:bodyPr/>
        <a:lstStyle/>
        <a:p>
          <a:endParaRPr lang="pt-BR"/>
        </a:p>
      </dgm:t>
    </dgm:pt>
    <dgm:pt modelId="{DE0A9871-F39E-4162-8172-4CDD7BBCF0E6}" type="pres">
      <dgm:prSet presAssocID="{BB447D23-933A-45D5-95A5-8538BC2EF76D}" presName="vert2" presStyleCnt="0"/>
      <dgm:spPr/>
    </dgm:pt>
    <dgm:pt modelId="{996D8D35-6921-4956-805B-F4C7BE0F493C}" type="pres">
      <dgm:prSet presAssocID="{8C764D89-95A4-45CF-A4E2-4BF21EFEB434}" presName="horz3" presStyleCnt="0"/>
      <dgm:spPr/>
    </dgm:pt>
    <dgm:pt modelId="{046A9DB4-A9EA-4B65-9F06-41FB93CCB9DC}" type="pres">
      <dgm:prSet presAssocID="{8C764D89-95A4-45CF-A4E2-4BF21EFEB434}" presName="horzSpace3" presStyleCnt="0"/>
      <dgm:spPr/>
    </dgm:pt>
    <dgm:pt modelId="{38C9AC3A-6ABC-4E2A-B3EF-4E679682EF6F}" type="pres">
      <dgm:prSet presAssocID="{8C764D89-95A4-45CF-A4E2-4BF21EFEB434}" presName="tx3" presStyleLbl="revTx" presStyleIdx="8" presStyleCnt="15" custScaleX="201966"/>
      <dgm:spPr/>
      <dgm:t>
        <a:bodyPr/>
        <a:lstStyle/>
        <a:p>
          <a:endParaRPr lang="pt-BR"/>
        </a:p>
      </dgm:t>
    </dgm:pt>
    <dgm:pt modelId="{2C356648-A0BC-4E40-865A-D5BF938A4227}" type="pres">
      <dgm:prSet presAssocID="{8C764D89-95A4-45CF-A4E2-4BF21EFEB434}" presName="vert3" presStyleCnt="0"/>
      <dgm:spPr/>
    </dgm:pt>
    <dgm:pt modelId="{8ACAE4E0-7F80-4148-B5C0-82F2979DFB83}" type="pres">
      <dgm:prSet presAssocID="{E86B7E59-2B2F-4C6D-8727-FE030A135CE5}" presName="thinLine3" presStyleLbl="callout" presStyleIdx="3" presStyleCnt="10"/>
      <dgm:spPr/>
    </dgm:pt>
    <dgm:pt modelId="{75DAB4DE-CD61-403E-A1C6-444ECEAE3B57}" type="pres">
      <dgm:prSet presAssocID="{5A588FC1-7BCF-4958-A016-19BE9495A615}" presName="horz3" presStyleCnt="0"/>
      <dgm:spPr/>
    </dgm:pt>
    <dgm:pt modelId="{6AFEBEE8-BBB6-40E3-BAAF-E767E654047D}" type="pres">
      <dgm:prSet presAssocID="{5A588FC1-7BCF-4958-A016-19BE9495A615}" presName="horzSpace3" presStyleCnt="0"/>
      <dgm:spPr/>
    </dgm:pt>
    <dgm:pt modelId="{1CEB54FE-22BB-4E7D-9C13-514B4330F779}" type="pres">
      <dgm:prSet presAssocID="{5A588FC1-7BCF-4958-A016-19BE9495A615}" presName="tx3" presStyleLbl="revTx" presStyleIdx="9" presStyleCnt="15" custScaleX="201966"/>
      <dgm:spPr/>
      <dgm:t>
        <a:bodyPr/>
        <a:lstStyle/>
        <a:p>
          <a:endParaRPr lang="pt-BR"/>
        </a:p>
      </dgm:t>
    </dgm:pt>
    <dgm:pt modelId="{AA82AE49-08A4-4673-88E4-356B319CBF8B}" type="pres">
      <dgm:prSet presAssocID="{5A588FC1-7BCF-4958-A016-19BE9495A615}" presName="vert3" presStyleCnt="0"/>
      <dgm:spPr/>
    </dgm:pt>
    <dgm:pt modelId="{109C3148-8FA9-4248-B11D-02E83BAFC016}" type="pres">
      <dgm:prSet presAssocID="{D5C49ACB-4B76-4CE9-A600-EE865AC609FC}" presName="thinLine3" presStyleLbl="callout" presStyleIdx="4" presStyleCnt="10"/>
      <dgm:spPr/>
    </dgm:pt>
    <dgm:pt modelId="{89831502-BF98-4170-B7E5-391DABA6D82F}" type="pres">
      <dgm:prSet presAssocID="{27E9EF13-2DDD-4B15-B6BA-DF0A68D6A646}" presName="horz3" presStyleCnt="0"/>
      <dgm:spPr/>
    </dgm:pt>
    <dgm:pt modelId="{6264666F-7CE0-431D-9B56-17853019784A}" type="pres">
      <dgm:prSet presAssocID="{27E9EF13-2DDD-4B15-B6BA-DF0A68D6A646}" presName="horzSpace3" presStyleCnt="0"/>
      <dgm:spPr/>
    </dgm:pt>
    <dgm:pt modelId="{D597E55D-98DF-4CA1-92C5-3EF6ACBDC966}" type="pres">
      <dgm:prSet presAssocID="{27E9EF13-2DDD-4B15-B6BA-DF0A68D6A646}" presName="tx3" presStyleLbl="revTx" presStyleIdx="10" presStyleCnt="15" custScaleX="201966"/>
      <dgm:spPr/>
      <dgm:t>
        <a:bodyPr/>
        <a:lstStyle/>
        <a:p>
          <a:endParaRPr lang="pt-BR"/>
        </a:p>
      </dgm:t>
    </dgm:pt>
    <dgm:pt modelId="{F62E55CC-6D71-411E-A7F6-60A4BE3E981F}" type="pres">
      <dgm:prSet presAssocID="{27E9EF13-2DDD-4B15-B6BA-DF0A68D6A646}" presName="vert3" presStyleCnt="0"/>
      <dgm:spPr/>
    </dgm:pt>
    <dgm:pt modelId="{F39C0A79-1B06-42E6-BB8C-4BBC7490C977}" type="pres">
      <dgm:prSet presAssocID="{84C947EB-20D8-4E2B-A65A-E8AE2F40C179}" presName="thinLine3" presStyleLbl="callout" presStyleIdx="5" presStyleCnt="10"/>
      <dgm:spPr/>
    </dgm:pt>
    <dgm:pt modelId="{7CE6A857-698F-4734-9F37-A7AE75DFCC56}" type="pres">
      <dgm:prSet presAssocID="{977B0C95-A37A-41DB-ACFA-3404D94A5B36}" presName="horz3" presStyleCnt="0"/>
      <dgm:spPr/>
    </dgm:pt>
    <dgm:pt modelId="{B72733E4-9901-4112-9CF2-76126DEB5092}" type="pres">
      <dgm:prSet presAssocID="{977B0C95-A37A-41DB-ACFA-3404D94A5B36}" presName="horzSpace3" presStyleCnt="0"/>
      <dgm:spPr/>
    </dgm:pt>
    <dgm:pt modelId="{DAAD873D-873F-45FA-B392-551070C7970E}" type="pres">
      <dgm:prSet presAssocID="{977B0C95-A37A-41DB-ACFA-3404D94A5B36}" presName="tx3" presStyleLbl="revTx" presStyleIdx="11" presStyleCnt="15" custScaleX="201966"/>
      <dgm:spPr/>
      <dgm:t>
        <a:bodyPr/>
        <a:lstStyle/>
        <a:p>
          <a:endParaRPr lang="pt-BR"/>
        </a:p>
      </dgm:t>
    </dgm:pt>
    <dgm:pt modelId="{39EE743D-A21E-43CF-B390-E576253FB671}" type="pres">
      <dgm:prSet presAssocID="{977B0C95-A37A-41DB-ACFA-3404D94A5B36}" presName="vert3" presStyleCnt="0"/>
      <dgm:spPr/>
    </dgm:pt>
    <dgm:pt modelId="{2639ACC6-1678-4E6A-B147-9D122772BB9F}" type="pres">
      <dgm:prSet presAssocID="{91B24DB9-CFC1-416B-829F-1FFE7576F406}" presName="thinLine3" presStyleLbl="callout" presStyleIdx="6" presStyleCnt="10"/>
      <dgm:spPr/>
    </dgm:pt>
    <dgm:pt modelId="{B77308F1-026A-41B8-911F-00B6D5E7CDBA}" type="pres">
      <dgm:prSet presAssocID="{2F0B6392-3829-4B4A-95AB-3917107F3EF2}" presName="horz3" presStyleCnt="0"/>
      <dgm:spPr/>
    </dgm:pt>
    <dgm:pt modelId="{D038A198-C871-437F-88FC-17C8EB580791}" type="pres">
      <dgm:prSet presAssocID="{2F0B6392-3829-4B4A-95AB-3917107F3EF2}" presName="horzSpace3" presStyleCnt="0"/>
      <dgm:spPr/>
    </dgm:pt>
    <dgm:pt modelId="{CCD27D2F-129B-4819-8784-C4D1CB1F421E}" type="pres">
      <dgm:prSet presAssocID="{2F0B6392-3829-4B4A-95AB-3917107F3EF2}" presName="tx3" presStyleLbl="revTx" presStyleIdx="12" presStyleCnt="15" custScaleX="201966"/>
      <dgm:spPr/>
      <dgm:t>
        <a:bodyPr/>
        <a:lstStyle/>
        <a:p>
          <a:endParaRPr lang="pt-BR"/>
        </a:p>
      </dgm:t>
    </dgm:pt>
    <dgm:pt modelId="{E8EC6BB4-E18B-4004-BF6D-6ED75229DBBF}" type="pres">
      <dgm:prSet presAssocID="{2F0B6392-3829-4B4A-95AB-3917107F3EF2}" presName="vert3" presStyleCnt="0"/>
      <dgm:spPr/>
    </dgm:pt>
    <dgm:pt modelId="{574F6B11-EF41-44BE-8623-97C54EFBB2CA}" type="pres">
      <dgm:prSet presAssocID="{77411A08-1D85-4589-8924-F0F52C9EE36C}" presName="thinLine3" presStyleLbl="callout" presStyleIdx="7" presStyleCnt="10"/>
      <dgm:spPr/>
    </dgm:pt>
    <dgm:pt modelId="{C371D21A-229E-4A0C-8D42-EB8374ADCE9D}" type="pres">
      <dgm:prSet presAssocID="{9E291ED1-C93C-4A51-8DA7-1FCC46F65086}" presName="horz3" presStyleCnt="0"/>
      <dgm:spPr/>
    </dgm:pt>
    <dgm:pt modelId="{3FE0B7BB-FF6E-4212-8190-2404E6D12C37}" type="pres">
      <dgm:prSet presAssocID="{9E291ED1-C93C-4A51-8DA7-1FCC46F65086}" presName="horzSpace3" presStyleCnt="0"/>
      <dgm:spPr/>
    </dgm:pt>
    <dgm:pt modelId="{6E5CD56F-1375-4C2F-93E7-C1CAE0CFE258}" type="pres">
      <dgm:prSet presAssocID="{9E291ED1-C93C-4A51-8DA7-1FCC46F65086}" presName="tx3" presStyleLbl="revTx" presStyleIdx="13" presStyleCnt="15" custScaleX="201966"/>
      <dgm:spPr/>
      <dgm:t>
        <a:bodyPr/>
        <a:lstStyle/>
        <a:p>
          <a:endParaRPr lang="pt-BR"/>
        </a:p>
      </dgm:t>
    </dgm:pt>
    <dgm:pt modelId="{B1B4FEAB-EEA6-4F0D-822E-2D9A4CD2B595}" type="pres">
      <dgm:prSet presAssocID="{9E291ED1-C93C-4A51-8DA7-1FCC46F65086}" presName="vert3" presStyleCnt="0"/>
      <dgm:spPr/>
    </dgm:pt>
    <dgm:pt modelId="{63FA5C1D-0FC2-49B0-8100-B9E85B8FDFD6}" type="pres">
      <dgm:prSet presAssocID="{BB447D23-933A-45D5-95A5-8538BC2EF76D}" presName="thinLine2b" presStyleLbl="callout" presStyleIdx="8" presStyleCnt="10"/>
      <dgm:spPr/>
    </dgm:pt>
    <dgm:pt modelId="{D3A1F652-611F-42E2-BBB1-9BC3F7A9051A}" type="pres">
      <dgm:prSet presAssocID="{BB447D23-933A-45D5-95A5-8538BC2EF76D}" presName="vertSpace2b" presStyleCnt="0"/>
      <dgm:spPr/>
    </dgm:pt>
    <dgm:pt modelId="{91C5D0F1-D3E1-4714-A309-7851B9100DD1}" type="pres">
      <dgm:prSet presAssocID="{3F98563A-E223-40B3-8EA6-B9D5FAE93131}" presName="horz2" presStyleCnt="0"/>
      <dgm:spPr/>
    </dgm:pt>
    <dgm:pt modelId="{66B4D61E-F5AF-4AEB-9ECA-D2284CAF2516}" type="pres">
      <dgm:prSet presAssocID="{3F98563A-E223-40B3-8EA6-B9D5FAE93131}" presName="horzSpace2" presStyleCnt="0"/>
      <dgm:spPr/>
    </dgm:pt>
    <dgm:pt modelId="{36D244D2-0F84-4FF6-B554-A67F11F4EC54}" type="pres">
      <dgm:prSet presAssocID="{3F98563A-E223-40B3-8EA6-B9D5FAE93131}" presName="tx2" presStyleLbl="revTx" presStyleIdx="14" presStyleCnt="15" custScaleX="201575" custScaleY="38885"/>
      <dgm:spPr/>
      <dgm:t>
        <a:bodyPr/>
        <a:lstStyle/>
        <a:p>
          <a:endParaRPr lang="pt-BR"/>
        </a:p>
      </dgm:t>
    </dgm:pt>
    <dgm:pt modelId="{072916AC-634B-41B4-B101-0F161E95C467}" type="pres">
      <dgm:prSet presAssocID="{3F98563A-E223-40B3-8EA6-B9D5FAE93131}" presName="vert2" presStyleCnt="0"/>
      <dgm:spPr/>
    </dgm:pt>
    <dgm:pt modelId="{6F59621D-2F80-4269-A009-7A0866D2F185}" type="pres">
      <dgm:prSet presAssocID="{3F98563A-E223-40B3-8EA6-B9D5FAE93131}" presName="thinLine2b" presStyleLbl="callout" presStyleIdx="9" presStyleCnt="10"/>
      <dgm:spPr/>
    </dgm:pt>
    <dgm:pt modelId="{E0E01FC9-9AC2-4D4B-A3CD-A24094F64782}" type="pres">
      <dgm:prSet presAssocID="{3F98563A-E223-40B3-8EA6-B9D5FAE93131}" presName="vertSpace2b" presStyleCnt="0"/>
      <dgm:spPr/>
    </dgm:pt>
  </dgm:ptLst>
  <dgm:cxnLst>
    <dgm:cxn modelId="{8BA488D0-4A50-4F21-805B-2C92D213611C}" type="presOf" srcId="{CB3D2994-C4D0-4EEF-8608-1ACAA88691DE}" destId="{B6F856BE-3CDD-43B3-9410-B5DD191075FE}" srcOrd="0" destOrd="0" presId="urn:microsoft.com/office/officeart/2008/layout/LinedList"/>
    <dgm:cxn modelId="{08BE3F7E-D740-446A-AFF9-F1755F61E6FD}" srcId="{091549FE-E431-41F7-9F8A-65F6487FAD2C}" destId="{B37685E6-41AC-459F-BB39-79ED2605ACA0}" srcOrd="0" destOrd="0" parTransId="{9B0A6AD4-ADBC-479D-A0E6-9B3691955E15}" sibTransId="{383594F5-DDE0-43B3-90E7-E5D490387F0D}"/>
    <dgm:cxn modelId="{1A8999A1-554B-490D-B0F3-93590F4C49B9}" type="presOf" srcId="{0EC0E672-01BE-4309-8DBE-E9257D48BD79}" destId="{4C658EFA-C6AB-4DA9-98DD-10839E62129B}" srcOrd="0" destOrd="0" presId="urn:microsoft.com/office/officeart/2008/layout/LinedList"/>
    <dgm:cxn modelId="{50BF93A9-C580-4182-B1E2-B9D9507B04C7}" type="presOf" srcId="{27E9EF13-2DDD-4B15-B6BA-DF0A68D6A646}" destId="{D597E55D-98DF-4CA1-92C5-3EF6ACBDC966}" srcOrd="0" destOrd="0" presId="urn:microsoft.com/office/officeart/2008/layout/LinedList"/>
    <dgm:cxn modelId="{722D7AD1-6F8A-448B-B7C0-85D48DD71560}" srcId="{BB447D23-933A-45D5-95A5-8538BC2EF76D}" destId="{2F0B6392-3829-4B4A-95AB-3917107F3EF2}" srcOrd="4" destOrd="0" parTransId="{EA572DDC-F0B3-44F0-B9D7-84CDA026EBFE}" sibTransId="{77411A08-1D85-4589-8924-F0F52C9EE36C}"/>
    <dgm:cxn modelId="{057E9C86-E8CF-4A62-B44F-C913320BF703}" srcId="{72A948A1-EF59-45DC-B50E-7080937237DE}" destId="{3AFE5715-E5C8-4B24-99EB-E9FC0DA51EDA}" srcOrd="0" destOrd="0" parTransId="{B53A9C25-0CC3-4F3D-B167-0BABC62560EE}" sibTransId="{F4BD2E02-B8E5-43C8-A38A-88396AD8F44E}"/>
    <dgm:cxn modelId="{F86C903A-C1F6-4A85-918C-AF440FEC6782}" srcId="{BB447D23-933A-45D5-95A5-8538BC2EF76D}" destId="{8C764D89-95A4-45CF-A4E2-4BF21EFEB434}" srcOrd="0" destOrd="0" parTransId="{96EE3937-63EE-4856-BAA8-FE4FAE411212}" sibTransId="{E86B7E59-2B2F-4C6D-8727-FE030A135CE5}"/>
    <dgm:cxn modelId="{4CDDDED1-A573-4FDC-8DDB-3FC75BAA28C4}" srcId="{BB447D23-933A-45D5-95A5-8538BC2EF76D}" destId="{27E9EF13-2DDD-4B15-B6BA-DF0A68D6A646}" srcOrd="2" destOrd="0" parTransId="{B05897DB-46B2-4CC4-B458-F0594F7BDEC5}" sibTransId="{84C947EB-20D8-4E2B-A65A-E8AE2F40C179}"/>
    <dgm:cxn modelId="{74CA8C12-1E05-4CBC-9723-9640D86B7BF5}" srcId="{72A948A1-EF59-45DC-B50E-7080937237DE}" destId="{3F98563A-E223-40B3-8EA6-B9D5FAE93131}" srcOrd="3" destOrd="0" parTransId="{3DBE460D-D506-42DA-99E8-CFD9AD38370B}" sibTransId="{C9249ABC-C54A-4812-BD41-B1583C0DD3A8}"/>
    <dgm:cxn modelId="{55ED6B71-4729-4AE6-B910-67EECB8ACAD4}" srcId="{BB447D23-933A-45D5-95A5-8538BC2EF76D}" destId="{9E291ED1-C93C-4A51-8DA7-1FCC46F65086}" srcOrd="5" destOrd="0" parTransId="{098ACE77-C3F1-4428-8981-5A68E4E9B701}" sibTransId="{B12F712F-5285-4A8D-BF3D-36B8384EE011}"/>
    <dgm:cxn modelId="{C6BA669E-21BC-48B0-AF84-2C2193045C3F}" srcId="{0161F8DC-8A07-4D03-8256-8B791866B8DE}" destId="{0EC0E672-01BE-4309-8DBE-E9257D48BD79}" srcOrd="1" destOrd="0" parTransId="{1B232C72-85AA-4168-9004-CE8BF7BC5E13}" sibTransId="{1FA017AC-677C-42C7-95DE-8A184C3B701C}"/>
    <dgm:cxn modelId="{D228335F-5A83-47E0-A03E-E52663441469}" srcId="{091549FE-E431-41F7-9F8A-65F6487FAD2C}" destId="{CB3D2994-C4D0-4EEF-8608-1ACAA88691DE}" srcOrd="1" destOrd="0" parTransId="{516B50B1-3C01-4EF5-8C20-9568451BF590}" sibTransId="{7844632C-8085-456A-9B63-35D31A84C9C0}"/>
    <dgm:cxn modelId="{A6F35DC6-4593-41F2-AD90-B5C0255D5919}" type="presOf" srcId="{9E291ED1-C93C-4A51-8DA7-1FCC46F65086}" destId="{6E5CD56F-1375-4C2F-93E7-C1CAE0CFE258}" srcOrd="0" destOrd="0" presId="urn:microsoft.com/office/officeart/2008/layout/LinedList"/>
    <dgm:cxn modelId="{3DF0A690-3A7F-4EDB-B9B1-10C20131EBEF}" srcId="{BB447D23-933A-45D5-95A5-8538BC2EF76D}" destId="{977B0C95-A37A-41DB-ACFA-3404D94A5B36}" srcOrd="3" destOrd="0" parTransId="{3612ED20-6B1E-41B4-9181-3E5F9B3F60F9}" sibTransId="{91B24DB9-CFC1-416B-829F-1FFE7576F406}"/>
    <dgm:cxn modelId="{67E7A408-0E96-4577-B50F-AF494EA6B44E}" type="presOf" srcId="{B37685E6-41AC-459F-BB39-79ED2605ACA0}" destId="{12E99054-99B6-4D67-B49E-1BD90C5BD3D3}" srcOrd="0" destOrd="0" presId="urn:microsoft.com/office/officeart/2008/layout/LinedList"/>
    <dgm:cxn modelId="{CAFC498C-E3B2-4A6A-8884-495603DF3B74}" type="presOf" srcId="{091549FE-E431-41F7-9F8A-65F6487FAD2C}" destId="{85DA5F73-07A5-4EE1-AD8A-309C1F2D3EE5}" srcOrd="0" destOrd="0" presId="urn:microsoft.com/office/officeart/2008/layout/LinedList"/>
    <dgm:cxn modelId="{363E061A-EEDB-4E07-B86B-3711C9FC0855}" type="presOf" srcId="{3F98563A-E223-40B3-8EA6-B9D5FAE93131}" destId="{36D244D2-0F84-4FF6-B554-A67F11F4EC54}" srcOrd="0" destOrd="0" presId="urn:microsoft.com/office/officeart/2008/layout/LinedList"/>
    <dgm:cxn modelId="{E5B9D31F-3058-49C8-A0B5-A6924FC15EC8}" type="presOf" srcId="{977B0C95-A37A-41DB-ACFA-3404D94A5B36}" destId="{DAAD873D-873F-45FA-B392-551070C7970E}" srcOrd="0" destOrd="0" presId="urn:microsoft.com/office/officeart/2008/layout/LinedList"/>
    <dgm:cxn modelId="{C86F37CB-4E0A-4B2F-89F1-973AA2516F0E}" type="presOf" srcId="{0161F8DC-8A07-4D03-8256-8B791866B8DE}" destId="{F1E9A062-CD68-4609-8DBF-B70E9D26024C}" srcOrd="0" destOrd="0" presId="urn:microsoft.com/office/officeart/2008/layout/LinedList"/>
    <dgm:cxn modelId="{35FFA3F7-BC60-4F59-BD14-317A94383B1B}" srcId="{0161F8DC-8A07-4D03-8256-8B791866B8DE}" destId="{091549FE-E431-41F7-9F8A-65F6487FAD2C}" srcOrd="0" destOrd="0" parTransId="{2E9FDC10-FD4D-4160-AC98-D78FDF069135}" sibTransId="{68F7104A-CACB-4D2B-AB77-2DFC107C1B6B}"/>
    <dgm:cxn modelId="{50AF6E64-C74A-4F6F-80E8-35E951276D11}" type="presOf" srcId="{E136BF83-026B-4C45-8132-8D2E677F509A}" destId="{6E487648-9559-42C8-89FC-C5F373A77EEB}" srcOrd="0" destOrd="0" presId="urn:microsoft.com/office/officeart/2008/layout/LinedList"/>
    <dgm:cxn modelId="{AF5F5E6F-191A-46BA-BFBE-820CCD4077DC}" type="presOf" srcId="{3AFE5715-E5C8-4B24-99EB-E9FC0DA51EDA}" destId="{F925B1A9-D173-409C-8AC6-B946C0516D44}" srcOrd="0" destOrd="0" presId="urn:microsoft.com/office/officeart/2008/layout/LinedList"/>
    <dgm:cxn modelId="{D1F12D75-CD65-4B1D-8829-FE32BB70CE19}" type="presOf" srcId="{5A588FC1-7BCF-4958-A016-19BE9495A615}" destId="{1CEB54FE-22BB-4E7D-9C13-514B4330F779}" srcOrd="0" destOrd="0" presId="urn:microsoft.com/office/officeart/2008/layout/LinedList"/>
    <dgm:cxn modelId="{6CEE2439-5396-41F0-A5ED-8DB7874ED4D0}" type="presOf" srcId="{2F0B6392-3829-4B4A-95AB-3917107F3EF2}" destId="{CCD27D2F-129B-4819-8784-C4D1CB1F421E}" srcOrd="0" destOrd="0" presId="urn:microsoft.com/office/officeart/2008/layout/LinedList"/>
    <dgm:cxn modelId="{3569B37A-1B16-48DD-81CB-F35650489093}" type="presOf" srcId="{8C764D89-95A4-45CF-A4E2-4BF21EFEB434}" destId="{38C9AC3A-6ABC-4E2A-B3EF-4E679682EF6F}" srcOrd="0" destOrd="0" presId="urn:microsoft.com/office/officeart/2008/layout/LinedList"/>
    <dgm:cxn modelId="{DEDC89E9-C2B5-48AE-8CCE-D0CC527A9F75}" srcId="{E136BF83-026B-4C45-8132-8D2E677F509A}" destId="{72A948A1-EF59-45DC-B50E-7080937237DE}" srcOrd="0" destOrd="0" parTransId="{1E5371EC-4283-49F2-A8B1-04FF653AE2D5}" sibTransId="{10BC83F8-7C2C-4121-91C8-98BC2F07C22A}"/>
    <dgm:cxn modelId="{20987F3B-FE0B-45A9-B8F7-AEA9178B744D}" srcId="{BB447D23-933A-45D5-95A5-8538BC2EF76D}" destId="{5A588FC1-7BCF-4958-A016-19BE9495A615}" srcOrd="1" destOrd="0" parTransId="{B8F81442-56AD-4CF3-8795-EAB28CC00153}" sibTransId="{D5C49ACB-4B76-4CE9-A600-EE865AC609FC}"/>
    <dgm:cxn modelId="{C87C5D9F-6F20-4F8B-B048-34F3124737C7}" srcId="{72A948A1-EF59-45DC-B50E-7080937237DE}" destId="{BB447D23-933A-45D5-95A5-8538BC2EF76D}" srcOrd="2" destOrd="0" parTransId="{095F301C-842A-4936-9B13-43E5A7743553}" sibTransId="{F93FDBB4-976E-48F2-BFA9-B0BE70385A09}"/>
    <dgm:cxn modelId="{C4879D6B-A7BC-4217-85D4-181F64FD00D1}" type="presOf" srcId="{BB447D23-933A-45D5-95A5-8538BC2EF76D}" destId="{F0F85D0A-D5B4-4BDE-8359-96A0B01110F6}" srcOrd="0" destOrd="0" presId="urn:microsoft.com/office/officeart/2008/layout/LinedList"/>
    <dgm:cxn modelId="{9086F718-165D-4B6B-8BD1-32285813BD23}" srcId="{72A948A1-EF59-45DC-B50E-7080937237DE}" destId="{0161F8DC-8A07-4D03-8256-8B791866B8DE}" srcOrd="1" destOrd="0" parTransId="{F8E7E7CB-98FF-4A10-8563-3CF47918DB19}" sibTransId="{4C73EBB4-79D5-4B03-9678-AB5142C6A281}"/>
    <dgm:cxn modelId="{3FA898EC-F3D4-472C-92EE-CF2263644BD6}" type="presOf" srcId="{72A948A1-EF59-45DC-B50E-7080937237DE}" destId="{78577213-C83A-4292-B62C-2BC8E73945CA}" srcOrd="0" destOrd="0" presId="urn:microsoft.com/office/officeart/2008/layout/LinedList"/>
    <dgm:cxn modelId="{7E450119-D7F0-4401-8A07-F24B6A46111D}" type="presParOf" srcId="{6E487648-9559-42C8-89FC-C5F373A77EEB}" destId="{E641847D-CAAC-4FAE-A57A-18302799B3C6}" srcOrd="0" destOrd="0" presId="urn:microsoft.com/office/officeart/2008/layout/LinedList"/>
    <dgm:cxn modelId="{0AFBAA27-799E-42BB-A2CE-17283A328927}" type="presParOf" srcId="{6E487648-9559-42C8-89FC-C5F373A77EEB}" destId="{00ADF82D-1F42-491E-A7DC-0220A3203E83}" srcOrd="1" destOrd="0" presId="urn:microsoft.com/office/officeart/2008/layout/LinedList"/>
    <dgm:cxn modelId="{93FF5AF5-6636-4DDD-A6C9-50AA4550C143}" type="presParOf" srcId="{00ADF82D-1F42-491E-A7DC-0220A3203E83}" destId="{78577213-C83A-4292-B62C-2BC8E73945CA}" srcOrd="0" destOrd="0" presId="urn:microsoft.com/office/officeart/2008/layout/LinedList"/>
    <dgm:cxn modelId="{CD2D217D-7DEA-4F0B-BEBD-10DF9E093D21}" type="presParOf" srcId="{00ADF82D-1F42-491E-A7DC-0220A3203E83}" destId="{E18B5F85-8FE9-4073-9ABA-D61B1E05D099}" srcOrd="1" destOrd="0" presId="urn:microsoft.com/office/officeart/2008/layout/LinedList"/>
    <dgm:cxn modelId="{148C9005-4E94-4B6D-8851-6723BF58D06C}" type="presParOf" srcId="{E18B5F85-8FE9-4073-9ABA-D61B1E05D099}" destId="{2989041A-3155-4121-9103-03A7AF47C13A}" srcOrd="0" destOrd="0" presId="urn:microsoft.com/office/officeart/2008/layout/LinedList"/>
    <dgm:cxn modelId="{8BC1E30A-CB0E-492A-9C09-56EF5404DCA3}" type="presParOf" srcId="{E18B5F85-8FE9-4073-9ABA-D61B1E05D099}" destId="{25A7F200-D267-4EA0-A69E-2377CD19728D}" srcOrd="1" destOrd="0" presId="urn:microsoft.com/office/officeart/2008/layout/LinedList"/>
    <dgm:cxn modelId="{8EF838D2-1DDE-49AF-80F7-55549F98B96C}" type="presParOf" srcId="{25A7F200-D267-4EA0-A69E-2377CD19728D}" destId="{B618F828-CE57-4034-B83B-26657B6CDAE0}" srcOrd="0" destOrd="0" presId="urn:microsoft.com/office/officeart/2008/layout/LinedList"/>
    <dgm:cxn modelId="{54B228A8-7E89-46BD-A686-C56AE890C281}" type="presParOf" srcId="{25A7F200-D267-4EA0-A69E-2377CD19728D}" destId="{F925B1A9-D173-409C-8AC6-B946C0516D44}" srcOrd="1" destOrd="0" presId="urn:microsoft.com/office/officeart/2008/layout/LinedList"/>
    <dgm:cxn modelId="{63D28699-05FF-4B81-8C80-60EE49257C12}" type="presParOf" srcId="{25A7F200-D267-4EA0-A69E-2377CD19728D}" destId="{4C95100B-0C7D-4367-9D6F-DC928173A41B}" srcOrd="2" destOrd="0" presId="urn:microsoft.com/office/officeart/2008/layout/LinedList"/>
    <dgm:cxn modelId="{C2FE2EBD-65E8-4CAB-8F79-E4DFFDE6607F}" type="presParOf" srcId="{E18B5F85-8FE9-4073-9ABA-D61B1E05D099}" destId="{DA639CC2-C83B-489A-9373-0572C85E2916}" srcOrd="2" destOrd="0" presId="urn:microsoft.com/office/officeart/2008/layout/LinedList"/>
    <dgm:cxn modelId="{725FF1BF-9DCC-4E4A-991D-DDD36BA8FF9C}" type="presParOf" srcId="{E18B5F85-8FE9-4073-9ABA-D61B1E05D099}" destId="{6FF4A988-BCBB-4193-9DED-6C671F7FADEC}" srcOrd="3" destOrd="0" presId="urn:microsoft.com/office/officeart/2008/layout/LinedList"/>
    <dgm:cxn modelId="{7B11607C-CCDB-48D1-86DF-8CA9FCEE2717}" type="presParOf" srcId="{E18B5F85-8FE9-4073-9ABA-D61B1E05D099}" destId="{7756D41F-90EA-41BE-A62B-D0D06851F96F}" srcOrd="4" destOrd="0" presId="urn:microsoft.com/office/officeart/2008/layout/LinedList"/>
    <dgm:cxn modelId="{7FBA6B73-5C51-47B7-B547-B1515404AD11}" type="presParOf" srcId="{7756D41F-90EA-41BE-A62B-D0D06851F96F}" destId="{E32669BD-AA09-4775-A49F-87CA832D1010}" srcOrd="0" destOrd="0" presId="urn:microsoft.com/office/officeart/2008/layout/LinedList"/>
    <dgm:cxn modelId="{5AF3AE4F-80A5-4434-AA7E-BE966DA3F737}" type="presParOf" srcId="{7756D41F-90EA-41BE-A62B-D0D06851F96F}" destId="{F1E9A062-CD68-4609-8DBF-B70E9D26024C}" srcOrd="1" destOrd="0" presId="urn:microsoft.com/office/officeart/2008/layout/LinedList"/>
    <dgm:cxn modelId="{6CF41A62-B31B-478D-AD57-CB32D1EE5032}" type="presParOf" srcId="{7756D41F-90EA-41BE-A62B-D0D06851F96F}" destId="{50DA07AE-D243-4F90-A4CD-EE8A5B1AA57A}" srcOrd="2" destOrd="0" presId="urn:microsoft.com/office/officeart/2008/layout/LinedList"/>
    <dgm:cxn modelId="{3F4E144F-1B44-4782-A7A5-08DCD8126E2A}" type="presParOf" srcId="{50DA07AE-D243-4F90-A4CD-EE8A5B1AA57A}" destId="{5133E760-C1F6-4DB8-BC7F-1B20DD0F3583}" srcOrd="0" destOrd="0" presId="urn:microsoft.com/office/officeart/2008/layout/LinedList"/>
    <dgm:cxn modelId="{667E09EF-11BB-4334-AF12-28DF45F905CC}" type="presParOf" srcId="{5133E760-C1F6-4DB8-BC7F-1B20DD0F3583}" destId="{1FB17C69-FF63-43C8-BEC6-7D6A2BC74802}" srcOrd="0" destOrd="0" presId="urn:microsoft.com/office/officeart/2008/layout/LinedList"/>
    <dgm:cxn modelId="{887DEB1A-6705-4DFC-B179-DA8B41DFB3F3}" type="presParOf" srcId="{5133E760-C1F6-4DB8-BC7F-1B20DD0F3583}" destId="{85DA5F73-07A5-4EE1-AD8A-309C1F2D3EE5}" srcOrd="1" destOrd="0" presId="urn:microsoft.com/office/officeart/2008/layout/LinedList"/>
    <dgm:cxn modelId="{6490B1F3-0D08-493F-9274-3587408D4129}" type="presParOf" srcId="{5133E760-C1F6-4DB8-BC7F-1B20DD0F3583}" destId="{8AAB4CC5-8127-483D-9AA7-3E69290BFE07}" srcOrd="2" destOrd="0" presId="urn:microsoft.com/office/officeart/2008/layout/LinedList"/>
    <dgm:cxn modelId="{6084DFA7-D65A-4C95-9814-973342F2E97F}" type="presParOf" srcId="{8AAB4CC5-8127-483D-9AA7-3E69290BFE07}" destId="{A2C6210D-3ED6-48D9-AA63-58D0CCE3CC19}" srcOrd="0" destOrd="0" presId="urn:microsoft.com/office/officeart/2008/layout/LinedList"/>
    <dgm:cxn modelId="{31BBD798-DCA7-4044-ACBA-885773EDCE45}" type="presParOf" srcId="{A2C6210D-3ED6-48D9-AA63-58D0CCE3CC19}" destId="{A5DA2376-6300-48FE-9D86-781A06684246}" srcOrd="0" destOrd="0" presId="urn:microsoft.com/office/officeart/2008/layout/LinedList"/>
    <dgm:cxn modelId="{84585769-C6AD-4E58-AE1A-15F73CA5808F}" type="presParOf" srcId="{A2C6210D-3ED6-48D9-AA63-58D0CCE3CC19}" destId="{12E99054-99B6-4D67-B49E-1BD90C5BD3D3}" srcOrd="1" destOrd="0" presId="urn:microsoft.com/office/officeart/2008/layout/LinedList"/>
    <dgm:cxn modelId="{8B7866F7-3C3D-436E-8AE4-B7DD6668E26A}" type="presParOf" srcId="{8AAB4CC5-8127-483D-9AA7-3E69290BFE07}" destId="{237FDE14-DB0E-427A-A69F-A195AEB47208}" srcOrd="1" destOrd="0" presId="urn:microsoft.com/office/officeart/2008/layout/LinedList"/>
    <dgm:cxn modelId="{E6B513B1-EF05-4334-823E-A6DC5AF8B8B7}" type="presParOf" srcId="{237FDE14-DB0E-427A-A69F-A195AEB47208}" destId="{3FF6B848-2EF8-4189-A282-800210BFDB22}" srcOrd="0" destOrd="0" presId="urn:microsoft.com/office/officeart/2008/layout/LinedList"/>
    <dgm:cxn modelId="{D5742C11-D490-407E-ABB6-CEA83D450167}" type="presParOf" srcId="{237FDE14-DB0E-427A-A69F-A195AEB47208}" destId="{B6F856BE-3CDD-43B3-9410-B5DD191075FE}" srcOrd="1" destOrd="0" presId="urn:microsoft.com/office/officeart/2008/layout/LinedList"/>
    <dgm:cxn modelId="{4F22BA4C-490E-4C9B-84D1-D15759E91B6B}" type="presParOf" srcId="{50DA07AE-D243-4F90-A4CD-EE8A5B1AA57A}" destId="{CD90F580-159E-439B-80B6-C8FA9B9DCFFA}" srcOrd="1" destOrd="0" presId="urn:microsoft.com/office/officeart/2008/layout/LinedList"/>
    <dgm:cxn modelId="{C9ED5EEF-7D40-4BB8-B121-8B433C87BB74}" type="presParOf" srcId="{50DA07AE-D243-4F90-A4CD-EE8A5B1AA57A}" destId="{D3111F65-08D6-45DA-8A87-A46845EF7C09}" srcOrd="2" destOrd="0" presId="urn:microsoft.com/office/officeart/2008/layout/LinedList"/>
    <dgm:cxn modelId="{B616F6EB-5633-4E4A-9C2C-27836F3EEA0F}" type="presParOf" srcId="{D3111F65-08D6-45DA-8A87-A46845EF7C09}" destId="{40DC74D5-71DB-4A01-9106-2D6A6206A3DB}" srcOrd="0" destOrd="0" presId="urn:microsoft.com/office/officeart/2008/layout/LinedList"/>
    <dgm:cxn modelId="{79FD368E-78C3-41E1-8BC9-06F2A740CC20}" type="presParOf" srcId="{D3111F65-08D6-45DA-8A87-A46845EF7C09}" destId="{4C658EFA-C6AB-4DA9-98DD-10839E62129B}" srcOrd="1" destOrd="0" presId="urn:microsoft.com/office/officeart/2008/layout/LinedList"/>
    <dgm:cxn modelId="{CE74D762-8210-4904-BF41-D3160CD07499}" type="presParOf" srcId="{D3111F65-08D6-45DA-8A87-A46845EF7C09}" destId="{1A0B2A67-0412-4A47-8545-22D4D9037588}" srcOrd="2" destOrd="0" presId="urn:microsoft.com/office/officeart/2008/layout/LinedList"/>
    <dgm:cxn modelId="{2B9E31D7-EC63-4381-B2DD-0CB63188F350}" type="presParOf" srcId="{E18B5F85-8FE9-4073-9ABA-D61B1E05D099}" destId="{E524B72E-6827-4E0C-9136-CE001412DC66}" srcOrd="5" destOrd="0" presId="urn:microsoft.com/office/officeart/2008/layout/LinedList"/>
    <dgm:cxn modelId="{3E337F99-3853-4FA4-904F-D789F0CDB83C}" type="presParOf" srcId="{E18B5F85-8FE9-4073-9ABA-D61B1E05D099}" destId="{E5D36474-5F30-462E-873C-A94BBFBFD56B}" srcOrd="6" destOrd="0" presId="urn:microsoft.com/office/officeart/2008/layout/LinedList"/>
    <dgm:cxn modelId="{922BD908-5579-46AF-8211-3D15FE32F253}" type="presParOf" srcId="{E18B5F85-8FE9-4073-9ABA-D61B1E05D099}" destId="{ED6BEE47-C3CC-4588-AB1E-7CFB92F2B5E3}" srcOrd="7" destOrd="0" presId="urn:microsoft.com/office/officeart/2008/layout/LinedList"/>
    <dgm:cxn modelId="{3B998AF7-48BF-4D22-890C-D955DB3C17FD}" type="presParOf" srcId="{ED6BEE47-C3CC-4588-AB1E-7CFB92F2B5E3}" destId="{436F1D00-0FD0-4F79-A942-46FBA0C9D3C3}" srcOrd="0" destOrd="0" presId="urn:microsoft.com/office/officeart/2008/layout/LinedList"/>
    <dgm:cxn modelId="{DAC12BF3-A522-4188-B22A-46D30C8299BB}" type="presParOf" srcId="{ED6BEE47-C3CC-4588-AB1E-7CFB92F2B5E3}" destId="{F0F85D0A-D5B4-4BDE-8359-96A0B01110F6}" srcOrd="1" destOrd="0" presId="urn:microsoft.com/office/officeart/2008/layout/LinedList"/>
    <dgm:cxn modelId="{32831317-F049-4D4C-8555-7EBFAECB562F}" type="presParOf" srcId="{ED6BEE47-C3CC-4588-AB1E-7CFB92F2B5E3}" destId="{DE0A9871-F39E-4162-8172-4CDD7BBCF0E6}" srcOrd="2" destOrd="0" presId="urn:microsoft.com/office/officeart/2008/layout/LinedList"/>
    <dgm:cxn modelId="{11B0ACEC-B014-4C11-9275-8695B1761D59}" type="presParOf" srcId="{DE0A9871-F39E-4162-8172-4CDD7BBCF0E6}" destId="{996D8D35-6921-4956-805B-F4C7BE0F493C}" srcOrd="0" destOrd="0" presId="urn:microsoft.com/office/officeart/2008/layout/LinedList"/>
    <dgm:cxn modelId="{87A82264-C689-4DDD-8FAC-074A26733950}" type="presParOf" srcId="{996D8D35-6921-4956-805B-F4C7BE0F493C}" destId="{046A9DB4-A9EA-4B65-9F06-41FB93CCB9DC}" srcOrd="0" destOrd="0" presId="urn:microsoft.com/office/officeart/2008/layout/LinedList"/>
    <dgm:cxn modelId="{61C8ED8F-27D2-4CB4-8408-BE761CBF05E8}" type="presParOf" srcId="{996D8D35-6921-4956-805B-F4C7BE0F493C}" destId="{38C9AC3A-6ABC-4E2A-B3EF-4E679682EF6F}" srcOrd="1" destOrd="0" presId="urn:microsoft.com/office/officeart/2008/layout/LinedList"/>
    <dgm:cxn modelId="{DD98CDEE-435E-4600-B4EF-1A44C3323E81}" type="presParOf" srcId="{996D8D35-6921-4956-805B-F4C7BE0F493C}" destId="{2C356648-A0BC-4E40-865A-D5BF938A4227}" srcOrd="2" destOrd="0" presId="urn:microsoft.com/office/officeart/2008/layout/LinedList"/>
    <dgm:cxn modelId="{74B38A7E-2DA8-413C-9E8F-4312783E360F}" type="presParOf" srcId="{DE0A9871-F39E-4162-8172-4CDD7BBCF0E6}" destId="{8ACAE4E0-7F80-4148-B5C0-82F2979DFB83}" srcOrd="1" destOrd="0" presId="urn:microsoft.com/office/officeart/2008/layout/LinedList"/>
    <dgm:cxn modelId="{48BF1A44-AB84-4713-8184-CF836BF6FE22}" type="presParOf" srcId="{DE0A9871-F39E-4162-8172-4CDD7BBCF0E6}" destId="{75DAB4DE-CD61-403E-A1C6-444ECEAE3B57}" srcOrd="2" destOrd="0" presId="urn:microsoft.com/office/officeart/2008/layout/LinedList"/>
    <dgm:cxn modelId="{6ECCB794-F43B-4774-BA20-8C2E13F18320}" type="presParOf" srcId="{75DAB4DE-CD61-403E-A1C6-444ECEAE3B57}" destId="{6AFEBEE8-BBB6-40E3-BAAF-E767E654047D}" srcOrd="0" destOrd="0" presId="urn:microsoft.com/office/officeart/2008/layout/LinedList"/>
    <dgm:cxn modelId="{33EDDFC9-A949-4E82-A374-CDFCDA274433}" type="presParOf" srcId="{75DAB4DE-CD61-403E-A1C6-444ECEAE3B57}" destId="{1CEB54FE-22BB-4E7D-9C13-514B4330F779}" srcOrd="1" destOrd="0" presId="urn:microsoft.com/office/officeart/2008/layout/LinedList"/>
    <dgm:cxn modelId="{E2DDCEFA-DB7E-4313-8C52-FF992FD0EEB6}" type="presParOf" srcId="{75DAB4DE-CD61-403E-A1C6-444ECEAE3B57}" destId="{AA82AE49-08A4-4673-88E4-356B319CBF8B}" srcOrd="2" destOrd="0" presId="urn:microsoft.com/office/officeart/2008/layout/LinedList"/>
    <dgm:cxn modelId="{59727AC7-387A-4C07-905D-8A7A7D7BA08A}" type="presParOf" srcId="{DE0A9871-F39E-4162-8172-4CDD7BBCF0E6}" destId="{109C3148-8FA9-4248-B11D-02E83BAFC016}" srcOrd="3" destOrd="0" presId="urn:microsoft.com/office/officeart/2008/layout/LinedList"/>
    <dgm:cxn modelId="{5244EDC0-58A0-49B4-B9C7-E61E45DD292C}" type="presParOf" srcId="{DE0A9871-F39E-4162-8172-4CDD7BBCF0E6}" destId="{89831502-BF98-4170-B7E5-391DABA6D82F}" srcOrd="4" destOrd="0" presId="urn:microsoft.com/office/officeart/2008/layout/LinedList"/>
    <dgm:cxn modelId="{43695E8B-9D1F-46F4-A3BF-F584593527E4}" type="presParOf" srcId="{89831502-BF98-4170-B7E5-391DABA6D82F}" destId="{6264666F-7CE0-431D-9B56-17853019784A}" srcOrd="0" destOrd="0" presId="urn:microsoft.com/office/officeart/2008/layout/LinedList"/>
    <dgm:cxn modelId="{1E96177A-5F5C-453C-B3D3-D5AD6CD5C60E}" type="presParOf" srcId="{89831502-BF98-4170-B7E5-391DABA6D82F}" destId="{D597E55D-98DF-4CA1-92C5-3EF6ACBDC966}" srcOrd="1" destOrd="0" presId="urn:microsoft.com/office/officeart/2008/layout/LinedList"/>
    <dgm:cxn modelId="{47509062-F5BF-425F-AC96-FE38277E1570}" type="presParOf" srcId="{89831502-BF98-4170-B7E5-391DABA6D82F}" destId="{F62E55CC-6D71-411E-A7F6-60A4BE3E981F}" srcOrd="2" destOrd="0" presId="urn:microsoft.com/office/officeart/2008/layout/LinedList"/>
    <dgm:cxn modelId="{0A3ACAE2-D6FB-446E-BE4F-92A06D5B2447}" type="presParOf" srcId="{DE0A9871-F39E-4162-8172-4CDD7BBCF0E6}" destId="{F39C0A79-1B06-42E6-BB8C-4BBC7490C977}" srcOrd="5" destOrd="0" presId="urn:microsoft.com/office/officeart/2008/layout/LinedList"/>
    <dgm:cxn modelId="{8628EC20-B98C-46E5-8899-93DBB5FBE105}" type="presParOf" srcId="{DE0A9871-F39E-4162-8172-4CDD7BBCF0E6}" destId="{7CE6A857-698F-4734-9F37-A7AE75DFCC56}" srcOrd="6" destOrd="0" presId="urn:microsoft.com/office/officeart/2008/layout/LinedList"/>
    <dgm:cxn modelId="{202FD9D5-2314-4DBB-B81C-06AA267492B7}" type="presParOf" srcId="{7CE6A857-698F-4734-9F37-A7AE75DFCC56}" destId="{B72733E4-9901-4112-9CF2-76126DEB5092}" srcOrd="0" destOrd="0" presId="urn:microsoft.com/office/officeart/2008/layout/LinedList"/>
    <dgm:cxn modelId="{8E4075C3-8187-4248-8B18-CECED3C37265}" type="presParOf" srcId="{7CE6A857-698F-4734-9F37-A7AE75DFCC56}" destId="{DAAD873D-873F-45FA-B392-551070C7970E}" srcOrd="1" destOrd="0" presId="urn:microsoft.com/office/officeart/2008/layout/LinedList"/>
    <dgm:cxn modelId="{908E6866-9FFB-4357-A6FF-CDC2530391E4}" type="presParOf" srcId="{7CE6A857-698F-4734-9F37-A7AE75DFCC56}" destId="{39EE743D-A21E-43CF-B390-E576253FB671}" srcOrd="2" destOrd="0" presId="urn:microsoft.com/office/officeart/2008/layout/LinedList"/>
    <dgm:cxn modelId="{B91A6358-73CC-4B14-8620-248275874EC8}" type="presParOf" srcId="{DE0A9871-F39E-4162-8172-4CDD7BBCF0E6}" destId="{2639ACC6-1678-4E6A-B147-9D122772BB9F}" srcOrd="7" destOrd="0" presId="urn:microsoft.com/office/officeart/2008/layout/LinedList"/>
    <dgm:cxn modelId="{36788F2D-3C3A-48DD-BA4C-E7AB59422582}" type="presParOf" srcId="{DE0A9871-F39E-4162-8172-4CDD7BBCF0E6}" destId="{B77308F1-026A-41B8-911F-00B6D5E7CDBA}" srcOrd="8" destOrd="0" presId="urn:microsoft.com/office/officeart/2008/layout/LinedList"/>
    <dgm:cxn modelId="{95E2A2C9-F082-42D3-83E6-F360472BC183}" type="presParOf" srcId="{B77308F1-026A-41B8-911F-00B6D5E7CDBA}" destId="{D038A198-C871-437F-88FC-17C8EB580791}" srcOrd="0" destOrd="0" presId="urn:microsoft.com/office/officeart/2008/layout/LinedList"/>
    <dgm:cxn modelId="{8D9B889C-BAB7-4EBD-8FAC-FA9FA87C193D}" type="presParOf" srcId="{B77308F1-026A-41B8-911F-00B6D5E7CDBA}" destId="{CCD27D2F-129B-4819-8784-C4D1CB1F421E}" srcOrd="1" destOrd="0" presId="urn:microsoft.com/office/officeart/2008/layout/LinedList"/>
    <dgm:cxn modelId="{E5777603-AADB-4827-8C8B-6ED1A0925F01}" type="presParOf" srcId="{B77308F1-026A-41B8-911F-00B6D5E7CDBA}" destId="{E8EC6BB4-E18B-4004-BF6D-6ED75229DBBF}" srcOrd="2" destOrd="0" presId="urn:microsoft.com/office/officeart/2008/layout/LinedList"/>
    <dgm:cxn modelId="{AE740EE5-F187-4651-80C1-39A9D96B4013}" type="presParOf" srcId="{DE0A9871-F39E-4162-8172-4CDD7BBCF0E6}" destId="{574F6B11-EF41-44BE-8623-97C54EFBB2CA}" srcOrd="9" destOrd="0" presId="urn:microsoft.com/office/officeart/2008/layout/LinedList"/>
    <dgm:cxn modelId="{42D2C589-DD4C-42D7-B138-5DDBF3EF0458}" type="presParOf" srcId="{DE0A9871-F39E-4162-8172-4CDD7BBCF0E6}" destId="{C371D21A-229E-4A0C-8D42-EB8374ADCE9D}" srcOrd="10" destOrd="0" presId="urn:microsoft.com/office/officeart/2008/layout/LinedList"/>
    <dgm:cxn modelId="{85F16996-F6ED-459A-B8BC-39DFEC0402FF}" type="presParOf" srcId="{C371D21A-229E-4A0C-8D42-EB8374ADCE9D}" destId="{3FE0B7BB-FF6E-4212-8190-2404E6D12C37}" srcOrd="0" destOrd="0" presId="urn:microsoft.com/office/officeart/2008/layout/LinedList"/>
    <dgm:cxn modelId="{C2E08AD8-789C-4AD5-93D7-557BAC2053D5}" type="presParOf" srcId="{C371D21A-229E-4A0C-8D42-EB8374ADCE9D}" destId="{6E5CD56F-1375-4C2F-93E7-C1CAE0CFE258}" srcOrd="1" destOrd="0" presId="urn:microsoft.com/office/officeart/2008/layout/LinedList"/>
    <dgm:cxn modelId="{AB2E4078-8E99-40F8-8723-CB8D9A61B3D7}" type="presParOf" srcId="{C371D21A-229E-4A0C-8D42-EB8374ADCE9D}" destId="{B1B4FEAB-EEA6-4F0D-822E-2D9A4CD2B595}" srcOrd="2" destOrd="0" presId="urn:microsoft.com/office/officeart/2008/layout/LinedList"/>
    <dgm:cxn modelId="{9B6BEE61-FD45-46DD-907D-872972037478}" type="presParOf" srcId="{E18B5F85-8FE9-4073-9ABA-D61B1E05D099}" destId="{63FA5C1D-0FC2-49B0-8100-B9E85B8FDFD6}" srcOrd="8" destOrd="0" presId="urn:microsoft.com/office/officeart/2008/layout/LinedList"/>
    <dgm:cxn modelId="{09389AF4-C732-40BF-8CAB-AAC9BE45D441}" type="presParOf" srcId="{E18B5F85-8FE9-4073-9ABA-D61B1E05D099}" destId="{D3A1F652-611F-42E2-BBB1-9BC3F7A9051A}" srcOrd="9" destOrd="0" presId="urn:microsoft.com/office/officeart/2008/layout/LinedList"/>
    <dgm:cxn modelId="{1195B5A1-DCC5-4B87-8371-D530D2934B8B}" type="presParOf" srcId="{E18B5F85-8FE9-4073-9ABA-D61B1E05D099}" destId="{91C5D0F1-D3E1-4714-A309-7851B9100DD1}" srcOrd="10" destOrd="0" presId="urn:microsoft.com/office/officeart/2008/layout/LinedList"/>
    <dgm:cxn modelId="{BD2F3418-B210-4E40-8603-7D612654CBC9}" type="presParOf" srcId="{91C5D0F1-D3E1-4714-A309-7851B9100DD1}" destId="{66B4D61E-F5AF-4AEB-9ECA-D2284CAF2516}" srcOrd="0" destOrd="0" presId="urn:microsoft.com/office/officeart/2008/layout/LinedList"/>
    <dgm:cxn modelId="{A77FC200-2138-4E2D-9066-D1307160D9EF}" type="presParOf" srcId="{91C5D0F1-D3E1-4714-A309-7851B9100DD1}" destId="{36D244D2-0F84-4FF6-B554-A67F11F4EC54}" srcOrd="1" destOrd="0" presId="urn:microsoft.com/office/officeart/2008/layout/LinedList"/>
    <dgm:cxn modelId="{65D83CF7-8DF7-477D-990D-495B199E48EC}" type="presParOf" srcId="{91C5D0F1-D3E1-4714-A309-7851B9100DD1}" destId="{072916AC-634B-41B4-B101-0F161E95C467}" srcOrd="2" destOrd="0" presId="urn:microsoft.com/office/officeart/2008/layout/LinedList"/>
    <dgm:cxn modelId="{28C54C35-91B0-4421-B9B2-33E68ED3CCCA}" type="presParOf" srcId="{E18B5F85-8FE9-4073-9ABA-D61B1E05D099}" destId="{6F59621D-2F80-4269-A009-7A0866D2F185}" srcOrd="11" destOrd="0" presId="urn:microsoft.com/office/officeart/2008/layout/LinedList"/>
    <dgm:cxn modelId="{54386A57-C40F-4791-9885-843332A10716}" type="presParOf" srcId="{E18B5F85-8FE9-4073-9ABA-D61B1E05D099}" destId="{E0E01FC9-9AC2-4D4B-A3CD-A24094F6478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36BF83-026B-4C45-8132-8D2E677F509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2A948A1-EF59-45DC-B50E-7080937237DE}">
      <dgm:prSet phldrT="[Texto]"/>
      <dgm:spPr/>
      <dgm:t>
        <a:bodyPr vert="wordArtVert" anchor="ctr" anchorCtr="1"/>
        <a:lstStyle/>
        <a:p>
          <a:pPr algn="ctr"/>
          <a:r>
            <a:rPr lang="pt-BR" b="1" dirty="0" smtClean="0"/>
            <a:t>Passivos</a:t>
          </a:r>
          <a:endParaRPr lang="pt-BR" b="1" dirty="0"/>
        </a:p>
      </dgm:t>
    </dgm:pt>
    <dgm:pt modelId="{1E5371EC-4283-49F2-A8B1-04FF653AE2D5}" type="parTrans" cxnId="{DEDC89E9-C2B5-48AE-8CCE-D0CC527A9F75}">
      <dgm:prSet/>
      <dgm:spPr/>
      <dgm:t>
        <a:bodyPr/>
        <a:lstStyle/>
        <a:p>
          <a:endParaRPr lang="pt-BR"/>
        </a:p>
      </dgm:t>
    </dgm:pt>
    <dgm:pt modelId="{10BC83F8-7C2C-4121-91C8-98BC2F07C22A}" type="sibTrans" cxnId="{DEDC89E9-C2B5-48AE-8CCE-D0CC527A9F75}">
      <dgm:prSet/>
      <dgm:spPr/>
      <dgm:t>
        <a:bodyPr/>
        <a:lstStyle/>
        <a:p>
          <a:endParaRPr lang="pt-BR"/>
        </a:p>
      </dgm:t>
    </dgm:pt>
    <dgm:pt modelId="{3F98563A-E223-40B3-8EA6-B9D5FAE93131}">
      <dgm:prSet/>
      <dgm:spPr/>
      <dgm:t>
        <a:bodyPr anchor="ctr" anchorCtr="0"/>
        <a:lstStyle/>
        <a:p>
          <a:r>
            <a:rPr lang="pt-BR" dirty="0" smtClean="0"/>
            <a:t>Benefícios a pagar:</a:t>
          </a:r>
          <a:endParaRPr lang="pt-BR" dirty="0"/>
        </a:p>
      </dgm:t>
    </dgm:pt>
    <dgm:pt modelId="{3DBE460D-D506-42DA-99E8-CFD9AD38370B}" type="parTrans" cxnId="{74CA8C12-1E05-4CBC-9723-9640D86B7BF5}">
      <dgm:prSet/>
      <dgm:spPr/>
      <dgm:t>
        <a:bodyPr/>
        <a:lstStyle/>
        <a:p>
          <a:endParaRPr lang="pt-BR"/>
        </a:p>
      </dgm:t>
    </dgm:pt>
    <dgm:pt modelId="{C9249ABC-C54A-4812-BD41-B1583C0DD3A8}" type="sibTrans" cxnId="{74CA8C12-1E05-4CBC-9723-9640D86B7BF5}">
      <dgm:prSet/>
      <dgm:spPr/>
      <dgm:t>
        <a:bodyPr/>
        <a:lstStyle/>
        <a:p>
          <a:endParaRPr lang="pt-BR"/>
        </a:p>
      </dgm:t>
    </dgm:pt>
    <dgm:pt modelId="{6ACA9C77-D7E9-4628-B8BB-3F5CE8B4E74C}">
      <dgm:prSet/>
      <dgm:spPr/>
      <dgm:t>
        <a:bodyPr anchor="ctr" anchorCtr="0"/>
        <a:lstStyle/>
        <a:p>
          <a:r>
            <a:rPr lang="pt-BR" dirty="0"/>
            <a:t>Provisões Matemáticas </a:t>
          </a:r>
          <a:r>
            <a:rPr lang="pt-BR" dirty="0" smtClean="0"/>
            <a:t>Previdenciárias:</a:t>
          </a:r>
          <a:endParaRPr lang="pt-BR" dirty="0"/>
        </a:p>
      </dgm:t>
    </dgm:pt>
    <dgm:pt modelId="{5928E96E-CD08-4257-A2F3-84AA87FC9748}" type="parTrans" cxnId="{279F5A8B-4705-4E06-A725-16BE4D87E2BA}">
      <dgm:prSet/>
      <dgm:spPr/>
      <dgm:t>
        <a:bodyPr/>
        <a:lstStyle/>
        <a:p>
          <a:endParaRPr lang="pt-BR"/>
        </a:p>
      </dgm:t>
    </dgm:pt>
    <dgm:pt modelId="{31C695D2-8956-44A8-B4A4-9E49A1794FE5}" type="sibTrans" cxnId="{279F5A8B-4705-4E06-A725-16BE4D87E2BA}">
      <dgm:prSet/>
      <dgm:spPr/>
      <dgm:t>
        <a:bodyPr/>
        <a:lstStyle/>
        <a:p>
          <a:endParaRPr lang="pt-BR"/>
        </a:p>
      </dgm:t>
    </dgm:pt>
    <dgm:pt modelId="{8803718F-9C1C-4A45-A690-D51E54F0BDDC}">
      <dgm:prSet/>
      <dgm:spPr/>
      <dgm:t>
        <a:bodyPr vert="wordArtVert" anchor="ctr" anchorCtr="1"/>
        <a:lstStyle/>
        <a:p>
          <a:pPr algn="l"/>
          <a:r>
            <a:rPr lang="pt-BR" b="1" dirty="0" smtClean="0"/>
            <a:t>Déficit</a:t>
          </a:r>
          <a:endParaRPr lang="pt-BR" b="1" dirty="0"/>
        </a:p>
      </dgm:t>
    </dgm:pt>
    <dgm:pt modelId="{81CECBB1-B8C5-46CC-814B-B06E5D635A30}" type="parTrans" cxnId="{77A2649A-595E-4F5B-BA99-811554C4BE17}">
      <dgm:prSet/>
      <dgm:spPr/>
      <dgm:t>
        <a:bodyPr/>
        <a:lstStyle/>
        <a:p>
          <a:endParaRPr lang="pt-BR"/>
        </a:p>
      </dgm:t>
    </dgm:pt>
    <dgm:pt modelId="{7DAC583B-D970-4F56-8472-90B441ADE9D5}" type="sibTrans" cxnId="{77A2649A-595E-4F5B-BA99-811554C4BE17}">
      <dgm:prSet/>
      <dgm:spPr/>
      <dgm:t>
        <a:bodyPr/>
        <a:lstStyle/>
        <a:p>
          <a:endParaRPr lang="pt-BR"/>
        </a:p>
      </dgm:t>
    </dgm:pt>
    <dgm:pt modelId="{50A0C950-ECED-4A40-854A-7862D17FED86}">
      <dgm:prSet custT="1"/>
      <dgm:spPr/>
      <dgm:t>
        <a:bodyPr anchor="ctr" anchorCtr="0"/>
        <a:lstStyle/>
        <a:p>
          <a:r>
            <a:rPr lang="pt-BR" sz="3000" dirty="0"/>
            <a:t>Cobertura da Insuficiência Financeira</a:t>
          </a:r>
          <a:r>
            <a:rPr lang="pt-BR" sz="3000" dirty="0" smtClean="0"/>
            <a:t>; e</a:t>
          </a:r>
          <a:endParaRPr lang="pt-BR" sz="3000" dirty="0"/>
        </a:p>
      </dgm:t>
    </dgm:pt>
    <dgm:pt modelId="{B479A25F-3FFD-4AA3-92D7-CE7B4234A2BE}" type="parTrans" cxnId="{246DBCA0-0648-4185-B715-33F9ABF6B275}">
      <dgm:prSet/>
      <dgm:spPr/>
      <dgm:t>
        <a:bodyPr/>
        <a:lstStyle/>
        <a:p>
          <a:endParaRPr lang="pt-BR"/>
        </a:p>
      </dgm:t>
    </dgm:pt>
    <dgm:pt modelId="{32F02A03-FE89-4F4F-8C6B-B1B672E87C85}" type="sibTrans" cxnId="{246DBCA0-0648-4185-B715-33F9ABF6B275}">
      <dgm:prSet/>
      <dgm:spPr/>
      <dgm:t>
        <a:bodyPr/>
        <a:lstStyle/>
        <a:p>
          <a:endParaRPr lang="pt-BR"/>
        </a:p>
      </dgm:t>
    </dgm:pt>
    <dgm:pt modelId="{6C6E9C17-1146-49AD-AD4E-D7BA4542CCC2}">
      <dgm:prSet custT="1"/>
      <dgm:spPr/>
      <dgm:t>
        <a:bodyPr anchor="ctr" anchorCtr="0"/>
        <a:lstStyle/>
        <a:p>
          <a:r>
            <a:rPr lang="pt-BR" sz="3000" dirty="0"/>
            <a:t>Cobertura do Déficit Atuarial:</a:t>
          </a:r>
        </a:p>
      </dgm:t>
    </dgm:pt>
    <dgm:pt modelId="{0D322807-9B09-4F52-8F5E-248C86505551}" type="parTrans" cxnId="{258DCD34-5AA2-4462-AC88-EF93498F14E7}">
      <dgm:prSet/>
      <dgm:spPr/>
      <dgm:t>
        <a:bodyPr/>
        <a:lstStyle/>
        <a:p>
          <a:endParaRPr lang="pt-BR"/>
        </a:p>
      </dgm:t>
    </dgm:pt>
    <dgm:pt modelId="{7DDF4CA0-82D2-48BD-9B50-297BF5736E64}" type="sibTrans" cxnId="{258DCD34-5AA2-4462-AC88-EF93498F14E7}">
      <dgm:prSet/>
      <dgm:spPr/>
      <dgm:t>
        <a:bodyPr/>
        <a:lstStyle/>
        <a:p>
          <a:endParaRPr lang="pt-BR"/>
        </a:p>
      </dgm:t>
    </dgm:pt>
    <dgm:pt modelId="{8B342421-0045-429B-95B6-7815D9E0BDA2}">
      <dgm:prSet custT="1"/>
      <dgm:spPr/>
      <dgm:t>
        <a:bodyPr/>
        <a:lstStyle/>
        <a:p>
          <a:r>
            <a:rPr lang="pt-BR" sz="2200" dirty="0" smtClean="0"/>
            <a:t>Aporte para cobertura do déficit atuarial; e</a:t>
          </a:r>
          <a:endParaRPr lang="pt-BR" sz="2200" dirty="0"/>
        </a:p>
      </dgm:t>
    </dgm:pt>
    <dgm:pt modelId="{5480E1F5-D9CD-412A-A52C-A93C3494CFC9}" type="parTrans" cxnId="{B7D448E4-574D-4A12-A299-B1A0015D3DFB}">
      <dgm:prSet/>
      <dgm:spPr/>
      <dgm:t>
        <a:bodyPr/>
        <a:lstStyle/>
        <a:p>
          <a:endParaRPr lang="pt-BR"/>
        </a:p>
      </dgm:t>
    </dgm:pt>
    <dgm:pt modelId="{D090260C-6013-4889-ADFC-AC87EEE1CD07}" type="sibTrans" cxnId="{B7D448E4-574D-4A12-A299-B1A0015D3DFB}">
      <dgm:prSet/>
      <dgm:spPr/>
      <dgm:t>
        <a:bodyPr/>
        <a:lstStyle/>
        <a:p>
          <a:endParaRPr lang="pt-BR"/>
        </a:p>
      </dgm:t>
    </dgm:pt>
    <dgm:pt modelId="{C6654484-8F46-4C1B-BC18-3CC2527E3D50}">
      <dgm:prSet custT="1"/>
      <dgm:spPr/>
      <dgm:t>
        <a:bodyPr/>
        <a:lstStyle/>
        <a:p>
          <a:r>
            <a:rPr lang="pt-BR" sz="2200" dirty="0" smtClean="0"/>
            <a:t>Contribuição previdenciária suplementar.</a:t>
          </a:r>
        </a:p>
      </dgm:t>
    </dgm:pt>
    <dgm:pt modelId="{2159B1A9-7B65-4FB6-920C-3C44589AE369}" type="parTrans" cxnId="{5DE060FE-722A-435D-ACA6-10D1B91D684A}">
      <dgm:prSet/>
      <dgm:spPr/>
      <dgm:t>
        <a:bodyPr/>
        <a:lstStyle/>
        <a:p>
          <a:endParaRPr lang="pt-BR"/>
        </a:p>
      </dgm:t>
    </dgm:pt>
    <dgm:pt modelId="{D9063800-53CB-4859-9AB2-A8E4936C1891}" type="sibTrans" cxnId="{5DE060FE-722A-435D-ACA6-10D1B91D684A}">
      <dgm:prSet/>
      <dgm:spPr/>
      <dgm:t>
        <a:bodyPr/>
        <a:lstStyle/>
        <a:p>
          <a:endParaRPr lang="pt-BR"/>
        </a:p>
      </dgm:t>
    </dgm:pt>
    <dgm:pt modelId="{1844A70A-C5B6-4F3E-866A-33B07AB209D5}">
      <dgm:prSet custT="1"/>
      <dgm:spPr/>
      <dgm:t>
        <a:bodyPr anchor="ctr" anchorCtr="0"/>
        <a:lstStyle/>
        <a:p>
          <a:r>
            <a:rPr lang="pt-BR" sz="2200" dirty="0" smtClean="0"/>
            <a:t>Benefícios concedidos do Plano Financeiro;</a:t>
          </a:r>
          <a:endParaRPr lang="pt-BR" sz="2200" dirty="0"/>
        </a:p>
      </dgm:t>
    </dgm:pt>
    <dgm:pt modelId="{3A15AD32-4263-4D47-8694-D6E3B415A10D}" type="parTrans" cxnId="{21B5F659-ADC5-42B5-AA25-2BD5E6E270F3}">
      <dgm:prSet/>
      <dgm:spPr/>
      <dgm:t>
        <a:bodyPr/>
        <a:lstStyle/>
        <a:p>
          <a:endParaRPr lang="pt-BR"/>
        </a:p>
      </dgm:t>
    </dgm:pt>
    <dgm:pt modelId="{87B44F78-22F2-46A0-8D00-AF177A02359E}" type="sibTrans" cxnId="{21B5F659-ADC5-42B5-AA25-2BD5E6E270F3}">
      <dgm:prSet/>
      <dgm:spPr/>
      <dgm:t>
        <a:bodyPr/>
        <a:lstStyle/>
        <a:p>
          <a:endParaRPr lang="pt-BR"/>
        </a:p>
      </dgm:t>
    </dgm:pt>
    <dgm:pt modelId="{CB80C441-C2C9-494E-B3A5-2750273A0830}">
      <dgm:prSet custT="1"/>
      <dgm:spPr/>
      <dgm:t>
        <a:bodyPr anchor="ctr" anchorCtr="0"/>
        <a:lstStyle/>
        <a:p>
          <a:r>
            <a:rPr lang="pt-BR" sz="2200" dirty="0" smtClean="0"/>
            <a:t>Benefícios a conceder do Plano Financeiro;</a:t>
          </a:r>
          <a:endParaRPr lang="pt-BR" sz="2200" dirty="0"/>
        </a:p>
      </dgm:t>
    </dgm:pt>
    <dgm:pt modelId="{330EE33B-2C8A-4CD8-931B-515C95663B73}" type="parTrans" cxnId="{5DDF2A5A-2063-4DE9-AE6A-80C06C69F379}">
      <dgm:prSet/>
      <dgm:spPr/>
      <dgm:t>
        <a:bodyPr/>
        <a:lstStyle/>
        <a:p>
          <a:endParaRPr lang="pt-BR"/>
        </a:p>
      </dgm:t>
    </dgm:pt>
    <dgm:pt modelId="{D9769197-EFAD-406E-8E1C-A8881ADA1D78}" type="sibTrans" cxnId="{5DDF2A5A-2063-4DE9-AE6A-80C06C69F379}">
      <dgm:prSet/>
      <dgm:spPr/>
      <dgm:t>
        <a:bodyPr/>
        <a:lstStyle/>
        <a:p>
          <a:endParaRPr lang="pt-BR"/>
        </a:p>
      </dgm:t>
    </dgm:pt>
    <dgm:pt modelId="{453D8303-A503-4B4C-8A85-B047E28687F9}">
      <dgm:prSet custT="1"/>
      <dgm:spPr/>
      <dgm:t>
        <a:bodyPr anchor="ctr" anchorCtr="0"/>
        <a:lstStyle/>
        <a:p>
          <a:r>
            <a:rPr lang="pt-BR" sz="2200" dirty="0" smtClean="0"/>
            <a:t>Benefícios concedidos do Plano Previdenciário; e</a:t>
          </a:r>
          <a:endParaRPr lang="pt-BR" sz="2200" dirty="0"/>
        </a:p>
      </dgm:t>
    </dgm:pt>
    <dgm:pt modelId="{8F2C72B3-52F9-483A-AE7C-E54AA6FC72AC}" type="parTrans" cxnId="{B9E9EA50-4E1D-40F4-BD4C-C8F5B7E47C8C}">
      <dgm:prSet/>
      <dgm:spPr/>
      <dgm:t>
        <a:bodyPr/>
        <a:lstStyle/>
        <a:p>
          <a:endParaRPr lang="pt-BR"/>
        </a:p>
      </dgm:t>
    </dgm:pt>
    <dgm:pt modelId="{16D26489-5A11-49E4-BA02-73C620863C42}" type="sibTrans" cxnId="{B9E9EA50-4E1D-40F4-BD4C-C8F5B7E47C8C}">
      <dgm:prSet/>
      <dgm:spPr/>
      <dgm:t>
        <a:bodyPr/>
        <a:lstStyle/>
        <a:p>
          <a:endParaRPr lang="pt-BR"/>
        </a:p>
      </dgm:t>
    </dgm:pt>
    <dgm:pt modelId="{DDD43C69-DC44-47B5-8427-A0F0170DDF22}">
      <dgm:prSet custT="1"/>
      <dgm:spPr/>
      <dgm:t>
        <a:bodyPr anchor="ctr" anchorCtr="0"/>
        <a:lstStyle/>
        <a:p>
          <a:r>
            <a:rPr lang="pt-BR" sz="2200" dirty="0" smtClean="0"/>
            <a:t>Benefícios a conceder do Plano Previdenciário.</a:t>
          </a:r>
          <a:endParaRPr lang="pt-BR" sz="2200" dirty="0"/>
        </a:p>
      </dgm:t>
    </dgm:pt>
    <dgm:pt modelId="{C2B74D7F-5308-41CE-B568-00E9BC3244DB}" type="parTrans" cxnId="{806AD2CB-116E-4240-A3FD-96E4632673AA}">
      <dgm:prSet/>
      <dgm:spPr/>
      <dgm:t>
        <a:bodyPr/>
        <a:lstStyle/>
        <a:p>
          <a:endParaRPr lang="pt-BR"/>
        </a:p>
      </dgm:t>
    </dgm:pt>
    <dgm:pt modelId="{998EF607-1532-4142-8EFA-0ECD64497C88}" type="sibTrans" cxnId="{806AD2CB-116E-4240-A3FD-96E4632673AA}">
      <dgm:prSet/>
      <dgm:spPr/>
      <dgm:t>
        <a:bodyPr/>
        <a:lstStyle/>
        <a:p>
          <a:endParaRPr lang="pt-BR"/>
        </a:p>
      </dgm:t>
    </dgm:pt>
    <dgm:pt modelId="{56497159-EF9A-4404-BADE-13EA9324A433}">
      <dgm:prSet custT="1"/>
      <dgm:spPr/>
      <dgm:t>
        <a:bodyPr/>
        <a:lstStyle/>
        <a:p>
          <a:r>
            <a:rPr lang="pt-BR" sz="2200" dirty="0" smtClean="0"/>
            <a:t>Aposentadorias;</a:t>
          </a:r>
          <a:endParaRPr lang="pt-BR" sz="2200" dirty="0"/>
        </a:p>
      </dgm:t>
    </dgm:pt>
    <dgm:pt modelId="{F3BD2559-35EC-4FA4-9788-7F954CD24125}" type="parTrans" cxnId="{71A15DD1-539B-4267-9BB2-2285C38CE4AD}">
      <dgm:prSet/>
      <dgm:spPr/>
      <dgm:t>
        <a:bodyPr/>
        <a:lstStyle/>
        <a:p>
          <a:endParaRPr lang="pt-BR"/>
        </a:p>
      </dgm:t>
    </dgm:pt>
    <dgm:pt modelId="{BA34FFF5-3E2F-496B-B3B9-DD46C6FB10B8}" type="sibTrans" cxnId="{71A15DD1-539B-4267-9BB2-2285C38CE4AD}">
      <dgm:prSet/>
      <dgm:spPr/>
      <dgm:t>
        <a:bodyPr/>
        <a:lstStyle/>
        <a:p>
          <a:endParaRPr lang="pt-BR"/>
        </a:p>
      </dgm:t>
    </dgm:pt>
    <dgm:pt modelId="{47EC8FA0-74E7-4B75-92C4-663EF8DBAEE3}">
      <dgm:prSet custT="1"/>
      <dgm:spPr/>
      <dgm:t>
        <a:bodyPr/>
        <a:lstStyle/>
        <a:p>
          <a:r>
            <a:rPr lang="pt-BR" sz="2200" dirty="0" smtClean="0"/>
            <a:t>Pensões; e</a:t>
          </a:r>
          <a:endParaRPr lang="pt-BR" sz="2200" dirty="0"/>
        </a:p>
      </dgm:t>
    </dgm:pt>
    <dgm:pt modelId="{4DE6C591-8112-4445-B70B-FDD4546D14FF}" type="parTrans" cxnId="{682D8ABC-B32B-4609-B92B-2391E598E212}">
      <dgm:prSet/>
      <dgm:spPr/>
      <dgm:t>
        <a:bodyPr/>
        <a:lstStyle/>
        <a:p>
          <a:endParaRPr lang="pt-BR"/>
        </a:p>
      </dgm:t>
    </dgm:pt>
    <dgm:pt modelId="{12ED0485-3E56-479C-87EC-50F7A1DEA894}" type="sibTrans" cxnId="{682D8ABC-B32B-4609-B92B-2391E598E212}">
      <dgm:prSet/>
      <dgm:spPr/>
      <dgm:t>
        <a:bodyPr/>
        <a:lstStyle/>
        <a:p>
          <a:endParaRPr lang="pt-BR"/>
        </a:p>
      </dgm:t>
    </dgm:pt>
    <dgm:pt modelId="{F5656D9A-04CC-4D1A-8506-571E7EA8205F}">
      <dgm:prSet custT="1"/>
      <dgm:spPr/>
      <dgm:t>
        <a:bodyPr/>
        <a:lstStyle/>
        <a:p>
          <a:r>
            <a:rPr lang="pt-BR" sz="2200" dirty="0" smtClean="0"/>
            <a:t>Demais Benefícios.</a:t>
          </a:r>
          <a:endParaRPr lang="pt-BR" sz="2200" dirty="0"/>
        </a:p>
      </dgm:t>
    </dgm:pt>
    <dgm:pt modelId="{EDDCF3BD-5C3F-4F1F-8721-3D8C6F644F13}" type="parTrans" cxnId="{E219A35D-5DC7-4158-ADC6-70F3CA20034C}">
      <dgm:prSet/>
      <dgm:spPr/>
      <dgm:t>
        <a:bodyPr/>
        <a:lstStyle/>
        <a:p>
          <a:endParaRPr lang="pt-BR"/>
        </a:p>
      </dgm:t>
    </dgm:pt>
    <dgm:pt modelId="{7BBDBA03-FCDF-40F1-844B-0828D0918843}" type="sibTrans" cxnId="{E219A35D-5DC7-4158-ADC6-70F3CA20034C}">
      <dgm:prSet/>
      <dgm:spPr/>
      <dgm:t>
        <a:bodyPr/>
        <a:lstStyle/>
        <a:p>
          <a:endParaRPr lang="pt-BR"/>
        </a:p>
      </dgm:t>
    </dgm:pt>
    <dgm:pt modelId="{6E487648-9559-42C8-89FC-C5F373A77EEB}" type="pres">
      <dgm:prSet presAssocID="{E136BF83-026B-4C45-8132-8D2E677F509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E641847D-CAAC-4FAE-A57A-18302799B3C6}" type="pres">
      <dgm:prSet presAssocID="{72A948A1-EF59-45DC-B50E-7080937237DE}" presName="thickLine" presStyleLbl="alignNode1" presStyleIdx="0" presStyleCnt="2"/>
      <dgm:spPr/>
    </dgm:pt>
    <dgm:pt modelId="{00ADF82D-1F42-491E-A7DC-0220A3203E83}" type="pres">
      <dgm:prSet presAssocID="{72A948A1-EF59-45DC-B50E-7080937237DE}" presName="horz1" presStyleCnt="0"/>
      <dgm:spPr/>
    </dgm:pt>
    <dgm:pt modelId="{78577213-C83A-4292-B62C-2BC8E73945CA}" type="pres">
      <dgm:prSet presAssocID="{72A948A1-EF59-45DC-B50E-7080937237DE}" presName="tx1" presStyleLbl="revTx" presStyleIdx="0" presStyleCnt="15" custScaleX="62946"/>
      <dgm:spPr/>
      <dgm:t>
        <a:bodyPr/>
        <a:lstStyle/>
        <a:p>
          <a:endParaRPr lang="pt-BR"/>
        </a:p>
      </dgm:t>
    </dgm:pt>
    <dgm:pt modelId="{E18B5F85-8FE9-4073-9ABA-D61B1E05D099}" type="pres">
      <dgm:prSet presAssocID="{72A948A1-EF59-45DC-B50E-7080937237DE}" presName="vert1" presStyleCnt="0"/>
      <dgm:spPr/>
    </dgm:pt>
    <dgm:pt modelId="{4538322E-BB15-49BB-B99F-899EE91BF99B}" type="pres">
      <dgm:prSet presAssocID="{3F98563A-E223-40B3-8EA6-B9D5FAE93131}" presName="vertSpace2a" presStyleCnt="0"/>
      <dgm:spPr/>
    </dgm:pt>
    <dgm:pt modelId="{91C5D0F1-D3E1-4714-A309-7851B9100DD1}" type="pres">
      <dgm:prSet presAssocID="{3F98563A-E223-40B3-8EA6-B9D5FAE93131}" presName="horz2" presStyleCnt="0"/>
      <dgm:spPr/>
    </dgm:pt>
    <dgm:pt modelId="{66B4D61E-F5AF-4AEB-9ECA-D2284CAF2516}" type="pres">
      <dgm:prSet presAssocID="{3F98563A-E223-40B3-8EA6-B9D5FAE93131}" presName="horzSpace2" presStyleCnt="0"/>
      <dgm:spPr/>
    </dgm:pt>
    <dgm:pt modelId="{36D244D2-0F84-4FF6-B554-A67F11F4EC54}" type="pres">
      <dgm:prSet presAssocID="{3F98563A-E223-40B3-8EA6-B9D5FAE93131}" presName="tx2" presStyleLbl="revTx" presStyleIdx="1" presStyleCnt="15" custScaleX="89502" custScaleY="71011"/>
      <dgm:spPr/>
      <dgm:t>
        <a:bodyPr/>
        <a:lstStyle/>
        <a:p>
          <a:endParaRPr lang="pt-BR"/>
        </a:p>
      </dgm:t>
    </dgm:pt>
    <dgm:pt modelId="{072916AC-634B-41B4-B101-0F161E95C467}" type="pres">
      <dgm:prSet presAssocID="{3F98563A-E223-40B3-8EA6-B9D5FAE93131}" presName="vert2" presStyleCnt="0"/>
      <dgm:spPr/>
    </dgm:pt>
    <dgm:pt modelId="{BA5646D4-2DC3-41CB-876C-7C9EECC5FE7B}" type="pres">
      <dgm:prSet presAssocID="{56497159-EF9A-4404-BADE-13EA9324A433}" presName="horz3" presStyleCnt="0"/>
      <dgm:spPr/>
    </dgm:pt>
    <dgm:pt modelId="{E55437D8-4A46-4DC2-B9B6-C9C4A52A24AD}" type="pres">
      <dgm:prSet presAssocID="{56497159-EF9A-4404-BADE-13EA9324A433}" presName="horzSpace3" presStyleCnt="0"/>
      <dgm:spPr/>
    </dgm:pt>
    <dgm:pt modelId="{7159DA8A-6E30-4B2B-85E7-B30C26F161EB}" type="pres">
      <dgm:prSet presAssocID="{56497159-EF9A-4404-BADE-13EA9324A433}" presName="tx3" presStyleLbl="revTx" presStyleIdx="2" presStyleCnt="15" custScaleX="159020" custScaleY="46213"/>
      <dgm:spPr/>
      <dgm:t>
        <a:bodyPr/>
        <a:lstStyle/>
        <a:p>
          <a:endParaRPr lang="pt-BR"/>
        </a:p>
      </dgm:t>
    </dgm:pt>
    <dgm:pt modelId="{D33F08CF-0697-4751-BF51-AADAD1133B09}" type="pres">
      <dgm:prSet presAssocID="{56497159-EF9A-4404-BADE-13EA9324A433}" presName="vert3" presStyleCnt="0"/>
      <dgm:spPr/>
    </dgm:pt>
    <dgm:pt modelId="{B3174B3C-61F9-45C0-AD15-8B7C07132979}" type="pres">
      <dgm:prSet presAssocID="{BA34FFF5-3E2F-496B-B3B9-DD46C6FB10B8}" presName="thinLine3" presStyleLbl="callout" presStyleIdx="0" presStyleCnt="10"/>
      <dgm:spPr/>
    </dgm:pt>
    <dgm:pt modelId="{02D0DDA8-6DFF-48DF-9F3D-CDF4C169CE68}" type="pres">
      <dgm:prSet presAssocID="{47EC8FA0-74E7-4B75-92C4-663EF8DBAEE3}" presName="horz3" presStyleCnt="0"/>
      <dgm:spPr/>
    </dgm:pt>
    <dgm:pt modelId="{EBA7422B-85E3-4562-9F2D-1CC07348BC42}" type="pres">
      <dgm:prSet presAssocID="{47EC8FA0-74E7-4B75-92C4-663EF8DBAEE3}" presName="horzSpace3" presStyleCnt="0"/>
      <dgm:spPr/>
    </dgm:pt>
    <dgm:pt modelId="{D08A5025-3EA5-4892-A964-5A0842734D23}" type="pres">
      <dgm:prSet presAssocID="{47EC8FA0-74E7-4B75-92C4-663EF8DBAEE3}" presName="tx3" presStyleLbl="revTx" presStyleIdx="3" presStyleCnt="15" custScaleX="159020" custScaleY="46213"/>
      <dgm:spPr/>
      <dgm:t>
        <a:bodyPr/>
        <a:lstStyle/>
        <a:p>
          <a:endParaRPr lang="pt-BR"/>
        </a:p>
      </dgm:t>
    </dgm:pt>
    <dgm:pt modelId="{CF3E5C33-248D-4E64-B328-076A0C63C10E}" type="pres">
      <dgm:prSet presAssocID="{47EC8FA0-74E7-4B75-92C4-663EF8DBAEE3}" presName="vert3" presStyleCnt="0"/>
      <dgm:spPr/>
    </dgm:pt>
    <dgm:pt modelId="{A867C05C-B8A2-4623-B960-DB9C39ACF83C}" type="pres">
      <dgm:prSet presAssocID="{12ED0485-3E56-479C-87EC-50F7A1DEA894}" presName="thinLine3" presStyleLbl="callout" presStyleIdx="1" presStyleCnt="10"/>
      <dgm:spPr/>
    </dgm:pt>
    <dgm:pt modelId="{75B9E4CF-B388-4075-A140-4A153C8CD9C3}" type="pres">
      <dgm:prSet presAssocID="{F5656D9A-04CC-4D1A-8506-571E7EA8205F}" presName="horz3" presStyleCnt="0"/>
      <dgm:spPr/>
    </dgm:pt>
    <dgm:pt modelId="{885EDA31-E7F0-4653-9714-ECC5D9DD0B74}" type="pres">
      <dgm:prSet presAssocID="{F5656D9A-04CC-4D1A-8506-571E7EA8205F}" presName="horzSpace3" presStyleCnt="0"/>
      <dgm:spPr/>
    </dgm:pt>
    <dgm:pt modelId="{C693769A-D532-4871-9E9F-E74701993E1B}" type="pres">
      <dgm:prSet presAssocID="{F5656D9A-04CC-4D1A-8506-571E7EA8205F}" presName="tx3" presStyleLbl="revTx" presStyleIdx="4" presStyleCnt="15" custScaleX="159020" custScaleY="46213"/>
      <dgm:spPr/>
      <dgm:t>
        <a:bodyPr/>
        <a:lstStyle/>
        <a:p>
          <a:endParaRPr lang="pt-BR"/>
        </a:p>
      </dgm:t>
    </dgm:pt>
    <dgm:pt modelId="{ACF3008D-133A-4F6B-B166-6B22BF24F661}" type="pres">
      <dgm:prSet presAssocID="{F5656D9A-04CC-4D1A-8506-571E7EA8205F}" presName="vert3" presStyleCnt="0"/>
      <dgm:spPr/>
    </dgm:pt>
    <dgm:pt modelId="{6F59621D-2F80-4269-A009-7A0866D2F185}" type="pres">
      <dgm:prSet presAssocID="{3F98563A-E223-40B3-8EA6-B9D5FAE93131}" presName="thinLine2b" presStyleLbl="callout" presStyleIdx="2" presStyleCnt="10"/>
      <dgm:spPr/>
    </dgm:pt>
    <dgm:pt modelId="{E0E01FC9-9AC2-4D4B-A3CD-A24094F64782}" type="pres">
      <dgm:prSet presAssocID="{3F98563A-E223-40B3-8EA6-B9D5FAE93131}" presName="vertSpace2b" presStyleCnt="0"/>
      <dgm:spPr/>
    </dgm:pt>
    <dgm:pt modelId="{32CEBFD3-ED93-47AF-A2F5-37394508C01A}" type="pres">
      <dgm:prSet presAssocID="{6ACA9C77-D7E9-4628-B8BB-3F5CE8B4E74C}" presName="horz2" presStyleCnt="0"/>
      <dgm:spPr/>
    </dgm:pt>
    <dgm:pt modelId="{32C06F93-0881-4F6F-9F40-809AC054C1A3}" type="pres">
      <dgm:prSet presAssocID="{6ACA9C77-D7E9-4628-B8BB-3F5CE8B4E74C}" presName="horzSpace2" presStyleCnt="0"/>
      <dgm:spPr/>
    </dgm:pt>
    <dgm:pt modelId="{BDF9DF20-6F46-43C3-A2E4-D90A9520066E}" type="pres">
      <dgm:prSet presAssocID="{6ACA9C77-D7E9-4628-B8BB-3F5CE8B4E74C}" presName="tx2" presStyleLbl="revTx" presStyleIdx="5" presStyleCnt="15" custScaleX="89502" custScaleY="95904"/>
      <dgm:spPr/>
      <dgm:t>
        <a:bodyPr/>
        <a:lstStyle/>
        <a:p>
          <a:endParaRPr lang="pt-BR"/>
        </a:p>
      </dgm:t>
    </dgm:pt>
    <dgm:pt modelId="{9D3F4CD7-8100-4FBF-8A3D-91799E041DDC}" type="pres">
      <dgm:prSet presAssocID="{6ACA9C77-D7E9-4628-B8BB-3F5CE8B4E74C}" presName="vert2" presStyleCnt="0"/>
      <dgm:spPr/>
    </dgm:pt>
    <dgm:pt modelId="{07B25865-4BCF-457A-A8D7-85146F742C54}" type="pres">
      <dgm:prSet presAssocID="{1844A70A-C5B6-4F3E-866A-33B07AB209D5}" presName="horz3" presStyleCnt="0"/>
      <dgm:spPr/>
    </dgm:pt>
    <dgm:pt modelId="{836A30B4-604A-4A9D-B4E5-A8F9642F7AC4}" type="pres">
      <dgm:prSet presAssocID="{1844A70A-C5B6-4F3E-866A-33B07AB209D5}" presName="horzSpace3" presStyleCnt="0"/>
      <dgm:spPr/>
    </dgm:pt>
    <dgm:pt modelId="{C0F423DA-1E1D-4F29-BD31-0A6ACD620684}" type="pres">
      <dgm:prSet presAssocID="{1844A70A-C5B6-4F3E-866A-33B07AB209D5}" presName="tx3" presStyleLbl="revTx" presStyleIdx="6" presStyleCnt="15" custScaleX="198172" custScaleY="170838"/>
      <dgm:spPr/>
      <dgm:t>
        <a:bodyPr/>
        <a:lstStyle/>
        <a:p>
          <a:endParaRPr lang="pt-BR"/>
        </a:p>
      </dgm:t>
    </dgm:pt>
    <dgm:pt modelId="{93C63951-C60E-44D5-9123-852BE2C77DC5}" type="pres">
      <dgm:prSet presAssocID="{1844A70A-C5B6-4F3E-866A-33B07AB209D5}" presName="vert3" presStyleCnt="0"/>
      <dgm:spPr/>
    </dgm:pt>
    <dgm:pt modelId="{F47B4FEB-F0A5-4CEE-A1E9-460CB1113B46}" type="pres">
      <dgm:prSet presAssocID="{87B44F78-22F2-46A0-8D00-AF177A02359E}" presName="thinLine3" presStyleLbl="callout" presStyleIdx="3" presStyleCnt="10"/>
      <dgm:spPr/>
    </dgm:pt>
    <dgm:pt modelId="{6EB7EE3E-D2BB-4029-9534-609CC0F95E3D}" type="pres">
      <dgm:prSet presAssocID="{CB80C441-C2C9-494E-B3A5-2750273A0830}" presName="horz3" presStyleCnt="0"/>
      <dgm:spPr/>
    </dgm:pt>
    <dgm:pt modelId="{EB67D3F7-48BB-48E1-8B34-385C4CC2B436}" type="pres">
      <dgm:prSet presAssocID="{CB80C441-C2C9-494E-B3A5-2750273A0830}" presName="horzSpace3" presStyleCnt="0"/>
      <dgm:spPr/>
    </dgm:pt>
    <dgm:pt modelId="{E19E9422-015F-4C7E-A55B-5716CA109844}" type="pres">
      <dgm:prSet presAssocID="{CB80C441-C2C9-494E-B3A5-2750273A0830}" presName="tx3" presStyleLbl="revTx" presStyleIdx="7" presStyleCnt="15" custScaleX="198172" custScaleY="170838"/>
      <dgm:spPr/>
      <dgm:t>
        <a:bodyPr/>
        <a:lstStyle/>
        <a:p>
          <a:endParaRPr lang="pt-BR"/>
        </a:p>
      </dgm:t>
    </dgm:pt>
    <dgm:pt modelId="{916269E9-58B4-4D54-963F-6DCB18E826BA}" type="pres">
      <dgm:prSet presAssocID="{CB80C441-C2C9-494E-B3A5-2750273A0830}" presName="vert3" presStyleCnt="0"/>
      <dgm:spPr/>
    </dgm:pt>
    <dgm:pt modelId="{D0EBA620-928C-4DF2-89E2-DA81BBDE48ED}" type="pres">
      <dgm:prSet presAssocID="{D9769197-EFAD-406E-8E1C-A8881ADA1D78}" presName="thinLine3" presStyleLbl="callout" presStyleIdx="4" presStyleCnt="10"/>
      <dgm:spPr/>
    </dgm:pt>
    <dgm:pt modelId="{5963782E-3C59-4F48-ABDC-700CC2F2B51E}" type="pres">
      <dgm:prSet presAssocID="{453D8303-A503-4B4C-8A85-B047E28687F9}" presName="horz3" presStyleCnt="0"/>
      <dgm:spPr/>
    </dgm:pt>
    <dgm:pt modelId="{1B218FA2-1593-4D21-99C8-45ADB8006CE9}" type="pres">
      <dgm:prSet presAssocID="{453D8303-A503-4B4C-8A85-B047E28687F9}" presName="horzSpace3" presStyleCnt="0"/>
      <dgm:spPr/>
    </dgm:pt>
    <dgm:pt modelId="{4686723F-61D7-44CA-AFD9-63B3BBB5F5DA}" type="pres">
      <dgm:prSet presAssocID="{453D8303-A503-4B4C-8A85-B047E28687F9}" presName="tx3" presStyleLbl="revTx" presStyleIdx="8" presStyleCnt="15" custScaleX="198172" custScaleY="170838"/>
      <dgm:spPr/>
      <dgm:t>
        <a:bodyPr/>
        <a:lstStyle/>
        <a:p>
          <a:endParaRPr lang="pt-BR"/>
        </a:p>
      </dgm:t>
    </dgm:pt>
    <dgm:pt modelId="{F07EBEE0-21DD-47F8-95AF-95FDB1D2A8DA}" type="pres">
      <dgm:prSet presAssocID="{453D8303-A503-4B4C-8A85-B047E28687F9}" presName="vert3" presStyleCnt="0"/>
      <dgm:spPr/>
    </dgm:pt>
    <dgm:pt modelId="{17E76A74-B413-4C99-90C8-A3ECD9BE6B71}" type="pres">
      <dgm:prSet presAssocID="{16D26489-5A11-49E4-BA02-73C620863C42}" presName="thinLine3" presStyleLbl="callout" presStyleIdx="5" presStyleCnt="10"/>
      <dgm:spPr/>
    </dgm:pt>
    <dgm:pt modelId="{218BC1BB-9B57-48FD-AA91-8772ECD18A4D}" type="pres">
      <dgm:prSet presAssocID="{DDD43C69-DC44-47B5-8427-A0F0170DDF22}" presName="horz3" presStyleCnt="0"/>
      <dgm:spPr/>
    </dgm:pt>
    <dgm:pt modelId="{B432D12C-20BC-4064-8C98-4F2EB6E867E9}" type="pres">
      <dgm:prSet presAssocID="{DDD43C69-DC44-47B5-8427-A0F0170DDF22}" presName="horzSpace3" presStyleCnt="0"/>
      <dgm:spPr/>
    </dgm:pt>
    <dgm:pt modelId="{C69B56BB-3902-4337-8DB3-BE0385C2CAEF}" type="pres">
      <dgm:prSet presAssocID="{DDD43C69-DC44-47B5-8427-A0F0170DDF22}" presName="tx3" presStyleLbl="revTx" presStyleIdx="9" presStyleCnt="15" custScaleX="198172" custScaleY="170838"/>
      <dgm:spPr/>
      <dgm:t>
        <a:bodyPr/>
        <a:lstStyle/>
        <a:p>
          <a:endParaRPr lang="pt-BR"/>
        </a:p>
      </dgm:t>
    </dgm:pt>
    <dgm:pt modelId="{5D37134C-A890-4F79-9737-30DDDC86FA25}" type="pres">
      <dgm:prSet presAssocID="{DDD43C69-DC44-47B5-8427-A0F0170DDF22}" presName="vert3" presStyleCnt="0"/>
      <dgm:spPr/>
    </dgm:pt>
    <dgm:pt modelId="{AD46D0B1-C32C-4172-B468-3C87DDC4EBF5}" type="pres">
      <dgm:prSet presAssocID="{6ACA9C77-D7E9-4628-B8BB-3F5CE8B4E74C}" presName="thinLine2b" presStyleLbl="callout" presStyleIdx="6" presStyleCnt="10"/>
      <dgm:spPr/>
    </dgm:pt>
    <dgm:pt modelId="{8EC9C222-7D66-4FFB-BEA8-91C682FE6D23}" type="pres">
      <dgm:prSet presAssocID="{6ACA9C77-D7E9-4628-B8BB-3F5CE8B4E74C}" presName="vertSpace2b" presStyleCnt="0"/>
      <dgm:spPr/>
    </dgm:pt>
    <dgm:pt modelId="{F6B85CB0-6F99-41F0-8BC0-28D82DCF9439}" type="pres">
      <dgm:prSet presAssocID="{8803718F-9C1C-4A45-A690-D51E54F0BDDC}" presName="thickLine" presStyleLbl="alignNode1" presStyleIdx="1" presStyleCnt="2"/>
      <dgm:spPr/>
    </dgm:pt>
    <dgm:pt modelId="{5E03B96F-EE4F-4C76-B12B-020F569B62EC}" type="pres">
      <dgm:prSet presAssocID="{8803718F-9C1C-4A45-A690-D51E54F0BDDC}" presName="horz1" presStyleCnt="0"/>
      <dgm:spPr/>
    </dgm:pt>
    <dgm:pt modelId="{D979A119-02C2-41CE-B85C-C9C2DBFD2C03}" type="pres">
      <dgm:prSet presAssocID="{8803718F-9C1C-4A45-A690-D51E54F0BDDC}" presName="tx1" presStyleLbl="revTx" presStyleIdx="10" presStyleCnt="15" custScaleX="48254"/>
      <dgm:spPr/>
      <dgm:t>
        <a:bodyPr/>
        <a:lstStyle/>
        <a:p>
          <a:endParaRPr lang="pt-BR"/>
        </a:p>
      </dgm:t>
    </dgm:pt>
    <dgm:pt modelId="{283A7D36-C412-4FE5-BA26-B1FACB07507E}" type="pres">
      <dgm:prSet presAssocID="{8803718F-9C1C-4A45-A690-D51E54F0BDDC}" presName="vert1" presStyleCnt="0"/>
      <dgm:spPr/>
    </dgm:pt>
    <dgm:pt modelId="{06FB201F-A5F0-431F-891A-8EBDBE7A32AF}" type="pres">
      <dgm:prSet presAssocID="{50A0C950-ECED-4A40-854A-7862D17FED86}" presName="vertSpace2a" presStyleCnt="0"/>
      <dgm:spPr/>
    </dgm:pt>
    <dgm:pt modelId="{39E15812-5D2A-455D-9C50-3C5D0D97D3C1}" type="pres">
      <dgm:prSet presAssocID="{50A0C950-ECED-4A40-854A-7862D17FED86}" presName="horz2" presStyleCnt="0"/>
      <dgm:spPr/>
    </dgm:pt>
    <dgm:pt modelId="{900601AE-7900-4BD2-A123-BD1AAE24E32C}" type="pres">
      <dgm:prSet presAssocID="{50A0C950-ECED-4A40-854A-7862D17FED86}" presName="horzSpace2" presStyleCnt="0"/>
      <dgm:spPr/>
    </dgm:pt>
    <dgm:pt modelId="{021EC33F-80AC-40A0-85B4-B8CC70E28809}" type="pres">
      <dgm:prSet presAssocID="{50A0C950-ECED-4A40-854A-7862D17FED86}" presName="tx2" presStyleLbl="revTx" presStyleIdx="11" presStyleCnt="15" custScaleX="180242" custScaleY="35564"/>
      <dgm:spPr/>
      <dgm:t>
        <a:bodyPr/>
        <a:lstStyle/>
        <a:p>
          <a:endParaRPr lang="pt-BR"/>
        </a:p>
      </dgm:t>
    </dgm:pt>
    <dgm:pt modelId="{C12332F8-9C73-4F4D-B839-6477B1AAAEC2}" type="pres">
      <dgm:prSet presAssocID="{50A0C950-ECED-4A40-854A-7862D17FED86}" presName="vert2" presStyleCnt="0"/>
      <dgm:spPr/>
    </dgm:pt>
    <dgm:pt modelId="{3465061F-3EE3-4201-A821-B4BAFFBDC921}" type="pres">
      <dgm:prSet presAssocID="{50A0C950-ECED-4A40-854A-7862D17FED86}" presName="thinLine2b" presStyleLbl="callout" presStyleIdx="7" presStyleCnt="10"/>
      <dgm:spPr/>
    </dgm:pt>
    <dgm:pt modelId="{DE64A27D-AA7D-4994-9F0E-FABE1187C461}" type="pres">
      <dgm:prSet presAssocID="{50A0C950-ECED-4A40-854A-7862D17FED86}" presName="vertSpace2b" presStyleCnt="0"/>
      <dgm:spPr/>
    </dgm:pt>
    <dgm:pt modelId="{6D0C48EF-BE03-443D-BD11-16C1B5D3BEC3}" type="pres">
      <dgm:prSet presAssocID="{6C6E9C17-1146-49AD-AD4E-D7BA4542CCC2}" presName="horz2" presStyleCnt="0"/>
      <dgm:spPr/>
    </dgm:pt>
    <dgm:pt modelId="{865CC659-F40D-4486-955B-A5AB3B5D0653}" type="pres">
      <dgm:prSet presAssocID="{6C6E9C17-1146-49AD-AD4E-D7BA4542CCC2}" presName="horzSpace2" presStyleCnt="0"/>
      <dgm:spPr/>
    </dgm:pt>
    <dgm:pt modelId="{1B83CEBF-2F21-4142-A130-4D0549D7CFAE}" type="pres">
      <dgm:prSet presAssocID="{6C6E9C17-1146-49AD-AD4E-D7BA4542CCC2}" presName="tx2" presStyleLbl="revTx" presStyleIdx="12" presStyleCnt="15" custScaleX="70773" custScaleY="40732"/>
      <dgm:spPr/>
      <dgm:t>
        <a:bodyPr/>
        <a:lstStyle/>
        <a:p>
          <a:endParaRPr lang="pt-BR"/>
        </a:p>
      </dgm:t>
    </dgm:pt>
    <dgm:pt modelId="{1B06A53C-CD1F-4687-8E51-732236FD1B13}" type="pres">
      <dgm:prSet presAssocID="{6C6E9C17-1146-49AD-AD4E-D7BA4542CCC2}" presName="vert2" presStyleCnt="0"/>
      <dgm:spPr/>
    </dgm:pt>
    <dgm:pt modelId="{C94D8262-57A3-4BB6-92AA-B012DF461003}" type="pres">
      <dgm:prSet presAssocID="{8B342421-0045-429B-95B6-7815D9E0BDA2}" presName="horz3" presStyleCnt="0"/>
      <dgm:spPr/>
    </dgm:pt>
    <dgm:pt modelId="{D0FB87E1-352C-4DEE-824A-5611AC9F7445}" type="pres">
      <dgm:prSet presAssocID="{8B342421-0045-429B-95B6-7815D9E0BDA2}" presName="horzSpace3" presStyleCnt="0"/>
      <dgm:spPr/>
    </dgm:pt>
    <dgm:pt modelId="{26FA66A8-5517-42EB-B8AF-392626F35D84}" type="pres">
      <dgm:prSet presAssocID="{8B342421-0045-429B-95B6-7815D9E0BDA2}" presName="tx3" presStyleLbl="revTx" presStyleIdx="13" presStyleCnt="15" custScaleX="157527" custScaleY="17568"/>
      <dgm:spPr/>
      <dgm:t>
        <a:bodyPr/>
        <a:lstStyle/>
        <a:p>
          <a:endParaRPr lang="pt-BR"/>
        </a:p>
      </dgm:t>
    </dgm:pt>
    <dgm:pt modelId="{9B1AE409-1B0A-4BBD-B6B6-92CE9FAD48B3}" type="pres">
      <dgm:prSet presAssocID="{8B342421-0045-429B-95B6-7815D9E0BDA2}" presName="vert3" presStyleCnt="0"/>
      <dgm:spPr/>
    </dgm:pt>
    <dgm:pt modelId="{97F05980-61C3-4B02-B126-9273E268FEE4}" type="pres">
      <dgm:prSet presAssocID="{D090260C-6013-4889-ADFC-AC87EEE1CD07}" presName="thinLine3" presStyleLbl="callout" presStyleIdx="8" presStyleCnt="10"/>
      <dgm:spPr/>
    </dgm:pt>
    <dgm:pt modelId="{5048A3E1-9969-4C5B-9A88-63EA452F98D4}" type="pres">
      <dgm:prSet presAssocID="{C6654484-8F46-4C1B-BC18-3CC2527E3D50}" presName="horz3" presStyleCnt="0"/>
      <dgm:spPr/>
    </dgm:pt>
    <dgm:pt modelId="{34BCBBA9-934D-4733-B72A-0B0F740AF261}" type="pres">
      <dgm:prSet presAssocID="{C6654484-8F46-4C1B-BC18-3CC2527E3D50}" presName="horzSpace3" presStyleCnt="0"/>
      <dgm:spPr/>
    </dgm:pt>
    <dgm:pt modelId="{9D9F193B-44B3-48DA-82A9-CBA1C23337A3}" type="pres">
      <dgm:prSet presAssocID="{C6654484-8F46-4C1B-BC18-3CC2527E3D50}" presName="tx3" presStyleLbl="revTx" presStyleIdx="14" presStyleCnt="15" custScaleX="149104" custScaleY="17568"/>
      <dgm:spPr/>
      <dgm:t>
        <a:bodyPr/>
        <a:lstStyle/>
        <a:p>
          <a:endParaRPr lang="pt-BR"/>
        </a:p>
      </dgm:t>
    </dgm:pt>
    <dgm:pt modelId="{00B7E749-DA8D-49EF-AB1B-08F2321F1210}" type="pres">
      <dgm:prSet presAssocID="{C6654484-8F46-4C1B-BC18-3CC2527E3D50}" presName="vert3" presStyleCnt="0"/>
      <dgm:spPr/>
    </dgm:pt>
    <dgm:pt modelId="{85A45A34-74C0-4EAB-85CD-2B91BCA22D87}" type="pres">
      <dgm:prSet presAssocID="{6C6E9C17-1146-49AD-AD4E-D7BA4542CCC2}" presName="thinLine2b" presStyleLbl="callout" presStyleIdx="9" presStyleCnt="10"/>
      <dgm:spPr/>
    </dgm:pt>
    <dgm:pt modelId="{1351A88E-107F-4414-8C85-1D9C1889601F}" type="pres">
      <dgm:prSet presAssocID="{6C6E9C17-1146-49AD-AD4E-D7BA4542CCC2}" presName="vertSpace2b" presStyleCnt="0"/>
      <dgm:spPr/>
    </dgm:pt>
  </dgm:ptLst>
  <dgm:cxnLst>
    <dgm:cxn modelId="{E2FA9B5B-209C-4692-BCDD-53D545680183}" type="presOf" srcId="{453D8303-A503-4B4C-8A85-B047E28687F9}" destId="{4686723F-61D7-44CA-AFD9-63B3BBB5F5DA}" srcOrd="0" destOrd="0" presId="urn:microsoft.com/office/officeart/2008/layout/LinedList"/>
    <dgm:cxn modelId="{D77FC8BF-94C7-45A2-BEF8-0B48F7A1C7F0}" type="presOf" srcId="{3F98563A-E223-40B3-8EA6-B9D5FAE93131}" destId="{36D244D2-0F84-4FF6-B554-A67F11F4EC54}" srcOrd="0" destOrd="0" presId="urn:microsoft.com/office/officeart/2008/layout/LinedList"/>
    <dgm:cxn modelId="{2FCC1D7A-135B-4BBB-B786-B3FA1FD12FC0}" type="presOf" srcId="{50A0C950-ECED-4A40-854A-7862D17FED86}" destId="{021EC33F-80AC-40A0-85B4-B8CC70E28809}" srcOrd="0" destOrd="0" presId="urn:microsoft.com/office/officeart/2008/layout/LinedList"/>
    <dgm:cxn modelId="{5DDF2A5A-2063-4DE9-AE6A-80C06C69F379}" srcId="{6ACA9C77-D7E9-4628-B8BB-3F5CE8B4E74C}" destId="{CB80C441-C2C9-494E-B3A5-2750273A0830}" srcOrd="1" destOrd="0" parTransId="{330EE33B-2C8A-4CD8-931B-515C95663B73}" sibTransId="{D9769197-EFAD-406E-8E1C-A8881ADA1D78}"/>
    <dgm:cxn modelId="{84A0DC43-B222-4BE3-BC2A-A20235C18383}" type="presOf" srcId="{8803718F-9C1C-4A45-A690-D51E54F0BDDC}" destId="{D979A119-02C2-41CE-B85C-C9C2DBFD2C03}" srcOrd="0" destOrd="0" presId="urn:microsoft.com/office/officeart/2008/layout/LinedList"/>
    <dgm:cxn modelId="{77A2649A-595E-4F5B-BA99-811554C4BE17}" srcId="{E136BF83-026B-4C45-8132-8D2E677F509A}" destId="{8803718F-9C1C-4A45-A690-D51E54F0BDDC}" srcOrd="1" destOrd="0" parTransId="{81CECBB1-B8C5-46CC-814B-B06E5D635A30}" sibTransId="{7DAC583B-D970-4F56-8472-90B441ADE9D5}"/>
    <dgm:cxn modelId="{258DCD34-5AA2-4462-AC88-EF93498F14E7}" srcId="{8803718F-9C1C-4A45-A690-D51E54F0BDDC}" destId="{6C6E9C17-1146-49AD-AD4E-D7BA4542CCC2}" srcOrd="1" destOrd="0" parTransId="{0D322807-9B09-4F52-8F5E-248C86505551}" sibTransId="{7DDF4CA0-82D2-48BD-9B50-297BF5736E64}"/>
    <dgm:cxn modelId="{246DBCA0-0648-4185-B715-33F9ABF6B275}" srcId="{8803718F-9C1C-4A45-A690-D51E54F0BDDC}" destId="{50A0C950-ECED-4A40-854A-7862D17FED86}" srcOrd="0" destOrd="0" parTransId="{B479A25F-3FFD-4AA3-92D7-CE7B4234A2BE}" sibTransId="{32F02A03-FE89-4F4F-8C6B-B1B672E87C85}"/>
    <dgm:cxn modelId="{71A15DD1-539B-4267-9BB2-2285C38CE4AD}" srcId="{3F98563A-E223-40B3-8EA6-B9D5FAE93131}" destId="{56497159-EF9A-4404-BADE-13EA9324A433}" srcOrd="0" destOrd="0" parTransId="{F3BD2559-35EC-4FA4-9788-7F954CD24125}" sibTransId="{BA34FFF5-3E2F-496B-B3B9-DD46C6FB10B8}"/>
    <dgm:cxn modelId="{709CF8AC-E98A-4D9B-9535-B60C4EF294E1}" type="presOf" srcId="{F5656D9A-04CC-4D1A-8506-571E7EA8205F}" destId="{C693769A-D532-4871-9E9F-E74701993E1B}" srcOrd="0" destOrd="0" presId="urn:microsoft.com/office/officeart/2008/layout/LinedList"/>
    <dgm:cxn modelId="{682D8ABC-B32B-4609-B92B-2391E598E212}" srcId="{3F98563A-E223-40B3-8EA6-B9D5FAE93131}" destId="{47EC8FA0-74E7-4B75-92C4-663EF8DBAEE3}" srcOrd="1" destOrd="0" parTransId="{4DE6C591-8112-4445-B70B-FDD4546D14FF}" sibTransId="{12ED0485-3E56-479C-87EC-50F7A1DEA894}"/>
    <dgm:cxn modelId="{DEDC89E9-C2B5-48AE-8CCE-D0CC527A9F75}" srcId="{E136BF83-026B-4C45-8132-8D2E677F509A}" destId="{72A948A1-EF59-45DC-B50E-7080937237DE}" srcOrd="0" destOrd="0" parTransId="{1E5371EC-4283-49F2-A8B1-04FF653AE2D5}" sibTransId="{10BC83F8-7C2C-4121-91C8-98BC2F07C22A}"/>
    <dgm:cxn modelId="{74CA8C12-1E05-4CBC-9723-9640D86B7BF5}" srcId="{72A948A1-EF59-45DC-B50E-7080937237DE}" destId="{3F98563A-E223-40B3-8EA6-B9D5FAE93131}" srcOrd="0" destOrd="0" parTransId="{3DBE460D-D506-42DA-99E8-CFD9AD38370B}" sibTransId="{C9249ABC-C54A-4812-BD41-B1583C0DD3A8}"/>
    <dgm:cxn modelId="{D6BB9F81-5332-44A7-86B1-F6B79BD6696A}" type="presOf" srcId="{56497159-EF9A-4404-BADE-13EA9324A433}" destId="{7159DA8A-6E30-4B2B-85E7-B30C26F161EB}" srcOrd="0" destOrd="0" presId="urn:microsoft.com/office/officeart/2008/layout/LinedList"/>
    <dgm:cxn modelId="{B87DDF8A-53F3-422D-8C15-723E8DDCD02F}" type="presOf" srcId="{1844A70A-C5B6-4F3E-866A-33B07AB209D5}" destId="{C0F423DA-1E1D-4F29-BD31-0A6ACD620684}" srcOrd="0" destOrd="0" presId="urn:microsoft.com/office/officeart/2008/layout/LinedList"/>
    <dgm:cxn modelId="{E219A35D-5DC7-4158-ADC6-70F3CA20034C}" srcId="{3F98563A-E223-40B3-8EA6-B9D5FAE93131}" destId="{F5656D9A-04CC-4D1A-8506-571E7EA8205F}" srcOrd="2" destOrd="0" parTransId="{EDDCF3BD-5C3F-4F1F-8721-3D8C6F644F13}" sibTransId="{7BBDBA03-FCDF-40F1-844B-0828D0918843}"/>
    <dgm:cxn modelId="{B9E9EA50-4E1D-40F4-BD4C-C8F5B7E47C8C}" srcId="{6ACA9C77-D7E9-4628-B8BB-3F5CE8B4E74C}" destId="{453D8303-A503-4B4C-8A85-B047E28687F9}" srcOrd="2" destOrd="0" parTransId="{8F2C72B3-52F9-483A-AE7C-E54AA6FC72AC}" sibTransId="{16D26489-5A11-49E4-BA02-73C620863C42}"/>
    <dgm:cxn modelId="{B03CEB62-DFE7-41CE-A6FA-C1C0BAC58F00}" type="presOf" srcId="{6C6E9C17-1146-49AD-AD4E-D7BA4542CCC2}" destId="{1B83CEBF-2F21-4142-A130-4D0549D7CFAE}" srcOrd="0" destOrd="0" presId="urn:microsoft.com/office/officeart/2008/layout/LinedList"/>
    <dgm:cxn modelId="{5ECE0F70-D45F-4DA0-9755-2E00EB652527}" type="presOf" srcId="{C6654484-8F46-4C1B-BC18-3CC2527E3D50}" destId="{9D9F193B-44B3-48DA-82A9-CBA1C23337A3}" srcOrd="0" destOrd="0" presId="urn:microsoft.com/office/officeart/2008/layout/LinedList"/>
    <dgm:cxn modelId="{A2740E0B-C270-4238-B075-A5588A21341E}" type="presOf" srcId="{CB80C441-C2C9-494E-B3A5-2750273A0830}" destId="{E19E9422-015F-4C7E-A55B-5716CA109844}" srcOrd="0" destOrd="0" presId="urn:microsoft.com/office/officeart/2008/layout/LinedList"/>
    <dgm:cxn modelId="{402ACD58-80BF-43F7-9D36-99933EE53415}" type="presOf" srcId="{8B342421-0045-429B-95B6-7815D9E0BDA2}" destId="{26FA66A8-5517-42EB-B8AF-392626F35D84}" srcOrd="0" destOrd="0" presId="urn:microsoft.com/office/officeart/2008/layout/LinedList"/>
    <dgm:cxn modelId="{EC78EDA5-DD0F-4E4F-BE9A-3B9F715131C0}" type="presOf" srcId="{DDD43C69-DC44-47B5-8427-A0F0170DDF22}" destId="{C69B56BB-3902-4337-8DB3-BE0385C2CAEF}" srcOrd="0" destOrd="0" presId="urn:microsoft.com/office/officeart/2008/layout/LinedList"/>
    <dgm:cxn modelId="{82D754F9-3B6B-427E-A835-B8C105C85C9F}" type="presOf" srcId="{72A948A1-EF59-45DC-B50E-7080937237DE}" destId="{78577213-C83A-4292-B62C-2BC8E73945CA}" srcOrd="0" destOrd="0" presId="urn:microsoft.com/office/officeart/2008/layout/LinedList"/>
    <dgm:cxn modelId="{E9E30065-6B8D-499D-B727-0C4001E68BCC}" type="presOf" srcId="{E136BF83-026B-4C45-8132-8D2E677F509A}" destId="{6E487648-9559-42C8-89FC-C5F373A77EEB}" srcOrd="0" destOrd="0" presId="urn:microsoft.com/office/officeart/2008/layout/LinedList"/>
    <dgm:cxn modelId="{DEEDC9A4-C8BC-40D4-AD9E-FDF51883E201}" type="presOf" srcId="{47EC8FA0-74E7-4B75-92C4-663EF8DBAEE3}" destId="{D08A5025-3EA5-4892-A964-5A0842734D23}" srcOrd="0" destOrd="0" presId="urn:microsoft.com/office/officeart/2008/layout/LinedList"/>
    <dgm:cxn modelId="{5DE060FE-722A-435D-ACA6-10D1B91D684A}" srcId="{6C6E9C17-1146-49AD-AD4E-D7BA4542CCC2}" destId="{C6654484-8F46-4C1B-BC18-3CC2527E3D50}" srcOrd="1" destOrd="0" parTransId="{2159B1A9-7B65-4FB6-920C-3C44589AE369}" sibTransId="{D9063800-53CB-4859-9AB2-A8E4936C1891}"/>
    <dgm:cxn modelId="{806AD2CB-116E-4240-A3FD-96E4632673AA}" srcId="{6ACA9C77-D7E9-4628-B8BB-3F5CE8B4E74C}" destId="{DDD43C69-DC44-47B5-8427-A0F0170DDF22}" srcOrd="3" destOrd="0" parTransId="{C2B74D7F-5308-41CE-B568-00E9BC3244DB}" sibTransId="{998EF607-1532-4142-8EFA-0ECD64497C88}"/>
    <dgm:cxn modelId="{279F5A8B-4705-4E06-A725-16BE4D87E2BA}" srcId="{72A948A1-EF59-45DC-B50E-7080937237DE}" destId="{6ACA9C77-D7E9-4628-B8BB-3F5CE8B4E74C}" srcOrd="1" destOrd="0" parTransId="{5928E96E-CD08-4257-A2F3-84AA87FC9748}" sibTransId="{31C695D2-8956-44A8-B4A4-9E49A1794FE5}"/>
    <dgm:cxn modelId="{B7D448E4-574D-4A12-A299-B1A0015D3DFB}" srcId="{6C6E9C17-1146-49AD-AD4E-D7BA4542CCC2}" destId="{8B342421-0045-429B-95B6-7815D9E0BDA2}" srcOrd="0" destOrd="0" parTransId="{5480E1F5-D9CD-412A-A52C-A93C3494CFC9}" sibTransId="{D090260C-6013-4889-ADFC-AC87EEE1CD07}"/>
    <dgm:cxn modelId="{62765A47-0170-4BDA-A188-85C322605458}" type="presOf" srcId="{6ACA9C77-D7E9-4628-B8BB-3F5CE8B4E74C}" destId="{BDF9DF20-6F46-43C3-A2E4-D90A9520066E}" srcOrd="0" destOrd="0" presId="urn:microsoft.com/office/officeart/2008/layout/LinedList"/>
    <dgm:cxn modelId="{21B5F659-ADC5-42B5-AA25-2BD5E6E270F3}" srcId="{6ACA9C77-D7E9-4628-B8BB-3F5CE8B4E74C}" destId="{1844A70A-C5B6-4F3E-866A-33B07AB209D5}" srcOrd="0" destOrd="0" parTransId="{3A15AD32-4263-4D47-8694-D6E3B415A10D}" sibTransId="{87B44F78-22F2-46A0-8D00-AF177A02359E}"/>
    <dgm:cxn modelId="{44252881-7433-4774-95D0-E211CD37E70E}" type="presParOf" srcId="{6E487648-9559-42C8-89FC-C5F373A77EEB}" destId="{E641847D-CAAC-4FAE-A57A-18302799B3C6}" srcOrd="0" destOrd="0" presId="urn:microsoft.com/office/officeart/2008/layout/LinedList"/>
    <dgm:cxn modelId="{28430405-0B89-428E-BF89-91CB8C1CA405}" type="presParOf" srcId="{6E487648-9559-42C8-89FC-C5F373A77EEB}" destId="{00ADF82D-1F42-491E-A7DC-0220A3203E83}" srcOrd="1" destOrd="0" presId="urn:microsoft.com/office/officeart/2008/layout/LinedList"/>
    <dgm:cxn modelId="{233755DA-2B55-4ABD-9103-A8D664F87F7D}" type="presParOf" srcId="{00ADF82D-1F42-491E-A7DC-0220A3203E83}" destId="{78577213-C83A-4292-B62C-2BC8E73945CA}" srcOrd="0" destOrd="0" presId="urn:microsoft.com/office/officeart/2008/layout/LinedList"/>
    <dgm:cxn modelId="{DE2E6E53-6219-4BC7-880E-B1E48D3C7784}" type="presParOf" srcId="{00ADF82D-1F42-491E-A7DC-0220A3203E83}" destId="{E18B5F85-8FE9-4073-9ABA-D61B1E05D099}" srcOrd="1" destOrd="0" presId="urn:microsoft.com/office/officeart/2008/layout/LinedList"/>
    <dgm:cxn modelId="{AF9799F8-9625-43C5-BB05-E2F947B9D854}" type="presParOf" srcId="{E18B5F85-8FE9-4073-9ABA-D61B1E05D099}" destId="{4538322E-BB15-49BB-B99F-899EE91BF99B}" srcOrd="0" destOrd="0" presId="urn:microsoft.com/office/officeart/2008/layout/LinedList"/>
    <dgm:cxn modelId="{6FDFE15D-E233-40B2-95AF-F6763AB0EDC3}" type="presParOf" srcId="{E18B5F85-8FE9-4073-9ABA-D61B1E05D099}" destId="{91C5D0F1-D3E1-4714-A309-7851B9100DD1}" srcOrd="1" destOrd="0" presId="urn:microsoft.com/office/officeart/2008/layout/LinedList"/>
    <dgm:cxn modelId="{9910A2E8-7460-430D-B207-27D3029AB137}" type="presParOf" srcId="{91C5D0F1-D3E1-4714-A309-7851B9100DD1}" destId="{66B4D61E-F5AF-4AEB-9ECA-D2284CAF2516}" srcOrd="0" destOrd="0" presId="urn:microsoft.com/office/officeart/2008/layout/LinedList"/>
    <dgm:cxn modelId="{FE1B934D-2C10-4A95-8819-D6FFE25A9038}" type="presParOf" srcId="{91C5D0F1-D3E1-4714-A309-7851B9100DD1}" destId="{36D244D2-0F84-4FF6-B554-A67F11F4EC54}" srcOrd="1" destOrd="0" presId="urn:microsoft.com/office/officeart/2008/layout/LinedList"/>
    <dgm:cxn modelId="{AACC463E-B407-4A77-A96E-D33E2D097315}" type="presParOf" srcId="{91C5D0F1-D3E1-4714-A309-7851B9100DD1}" destId="{072916AC-634B-41B4-B101-0F161E95C467}" srcOrd="2" destOrd="0" presId="urn:microsoft.com/office/officeart/2008/layout/LinedList"/>
    <dgm:cxn modelId="{FA54A006-2729-4B38-B713-993EE36AFC44}" type="presParOf" srcId="{072916AC-634B-41B4-B101-0F161E95C467}" destId="{BA5646D4-2DC3-41CB-876C-7C9EECC5FE7B}" srcOrd="0" destOrd="0" presId="urn:microsoft.com/office/officeart/2008/layout/LinedList"/>
    <dgm:cxn modelId="{5E8945B8-05A7-4B74-A20B-98046FCC6714}" type="presParOf" srcId="{BA5646D4-2DC3-41CB-876C-7C9EECC5FE7B}" destId="{E55437D8-4A46-4DC2-B9B6-C9C4A52A24AD}" srcOrd="0" destOrd="0" presId="urn:microsoft.com/office/officeart/2008/layout/LinedList"/>
    <dgm:cxn modelId="{19DFBF3F-6368-4D1F-8B0C-C1327C15C0A4}" type="presParOf" srcId="{BA5646D4-2DC3-41CB-876C-7C9EECC5FE7B}" destId="{7159DA8A-6E30-4B2B-85E7-B30C26F161EB}" srcOrd="1" destOrd="0" presId="urn:microsoft.com/office/officeart/2008/layout/LinedList"/>
    <dgm:cxn modelId="{35A84127-DDF0-4BEB-9FE4-8DA0A5C1DA94}" type="presParOf" srcId="{BA5646D4-2DC3-41CB-876C-7C9EECC5FE7B}" destId="{D33F08CF-0697-4751-BF51-AADAD1133B09}" srcOrd="2" destOrd="0" presId="urn:microsoft.com/office/officeart/2008/layout/LinedList"/>
    <dgm:cxn modelId="{D0BFFC09-8104-46EF-8338-ABC8DE4BE2CE}" type="presParOf" srcId="{072916AC-634B-41B4-B101-0F161E95C467}" destId="{B3174B3C-61F9-45C0-AD15-8B7C07132979}" srcOrd="1" destOrd="0" presId="urn:microsoft.com/office/officeart/2008/layout/LinedList"/>
    <dgm:cxn modelId="{9B8A0A6A-ADE7-449C-AFE3-3FF76869A972}" type="presParOf" srcId="{072916AC-634B-41B4-B101-0F161E95C467}" destId="{02D0DDA8-6DFF-48DF-9F3D-CDF4C169CE68}" srcOrd="2" destOrd="0" presId="urn:microsoft.com/office/officeart/2008/layout/LinedList"/>
    <dgm:cxn modelId="{5F53D51D-7203-4D5D-BB05-4B179FE7E952}" type="presParOf" srcId="{02D0DDA8-6DFF-48DF-9F3D-CDF4C169CE68}" destId="{EBA7422B-85E3-4562-9F2D-1CC07348BC42}" srcOrd="0" destOrd="0" presId="urn:microsoft.com/office/officeart/2008/layout/LinedList"/>
    <dgm:cxn modelId="{2D796EDA-4283-4C32-BEE6-4D71DB43AF1F}" type="presParOf" srcId="{02D0DDA8-6DFF-48DF-9F3D-CDF4C169CE68}" destId="{D08A5025-3EA5-4892-A964-5A0842734D23}" srcOrd="1" destOrd="0" presId="urn:microsoft.com/office/officeart/2008/layout/LinedList"/>
    <dgm:cxn modelId="{F7014DCB-B334-4534-92F2-0116ADB017C7}" type="presParOf" srcId="{02D0DDA8-6DFF-48DF-9F3D-CDF4C169CE68}" destId="{CF3E5C33-248D-4E64-B328-076A0C63C10E}" srcOrd="2" destOrd="0" presId="urn:microsoft.com/office/officeart/2008/layout/LinedList"/>
    <dgm:cxn modelId="{B0F3E49B-E0CF-4235-93DA-CD393B55E2D5}" type="presParOf" srcId="{072916AC-634B-41B4-B101-0F161E95C467}" destId="{A867C05C-B8A2-4623-B960-DB9C39ACF83C}" srcOrd="3" destOrd="0" presId="urn:microsoft.com/office/officeart/2008/layout/LinedList"/>
    <dgm:cxn modelId="{A4CE3E42-2420-4EB0-BBBA-45DA6F6FC449}" type="presParOf" srcId="{072916AC-634B-41B4-B101-0F161E95C467}" destId="{75B9E4CF-B388-4075-A140-4A153C8CD9C3}" srcOrd="4" destOrd="0" presId="urn:microsoft.com/office/officeart/2008/layout/LinedList"/>
    <dgm:cxn modelId="{375D9AF1-0B4C-426B-A449-BE8D47D95EB1}" type="presParOf" srcId="{75B9E4CF-B388-4075-A140-4A153C8CD9C3}" destId="{885EDA31-E7F0-4653-9714-ECC5D9DD0B74}" srcOrd="0" destOrd="0" presId="urn:microsoft.com/office/officeart/2008/layout/LinedList"/>
    <dgm:cxn modelId="{CE607503-130A-484E-946F-CD7B2751EF7B}" type="presParOf" srcId="{75B9E4CF-B388-4075-A140-4A153C8CD9C3}" destId="{C693769A-D532-4871-9E9F-E74701993E1B}" srcOrd="1" destOrd="0" presId="urn:microsoft.com/office/officeart/2008/layout/LinedList"/>
    <dgm:cxn modelId="{547A1570-C3AB-4FD2-AC94-ECFA08280D8E}" type="presParOf" srcId="{75B9E4CF-B388-4075-A140-4A153C8CD9C3}" destId="{ACF3008D-133A-4F6B-B166-6B22BF24F661}" srcOrd="2" destOrd="0" presId="urn:microsoft.com/office/officeart/2008/layout/LinedList"/>
    <dgm:cxn modelId="{EBF30AF1-4EAC-4BE9-B21D-EDB93C540EBA}" type="presParOf" srcId="{E18B5F85-8FE9-4073-9ABA-D61B1E05D099}" destId="{6F59621D-2F80-4269-A009-7A0866D2F185}" srcOrd="2" destOrd="0" presId="urn:microsoft.com/office/officeart/2008/layout/LinedList"/>
    <dgm:cxn modelId="{6762DEB2-2AB6-4314-9EA4-FE9E1E92C495}" type="presParOf" srcId="{E18B5F85-8FE9-4073-9ABA-D61B1E05D099}" destId="{E0E01FC9-9AC2-4D4B-A3CD-A24094F64782}" srcOrd="3" destOrd="0" presId="urn:microsoft.com/office/officeart/2008/layout/LinedList"/>
    <dgm:cxn modelId="{B94BD89F-0A3F-4B83-A439-C28C3D6BE3D7}" type="presParOf" srcId="{E18B5F85-8FE9-4073-9ABA-D61B1E05D099}" destId="{32CEBFD3-ED93-47AF-A2F5-37394508C01A}" srcOrd="4" destOrd="0" presId="urn:microsoft.com/office/officeart/2008/layout/LinedList"/>
    <dgm:cxn modelId="{DD3F1CD8-45E4-484C-9D4F-8B301294A023}" type="presParOf" srcId="{32CEBFD3-ED93-47AF-A2F5-37394508C01A}" destId="{32C06F93-0881-4F6F-9F40-809AC054C1A3}" srcOrd="0" destOrd="0" presId="urn:microsoft.com/office/officeart/2008/layout/LinedList"/>
    <dgm:cxn modelId="{CD58F54E-D472-4BFF-8C1B-F700442D87EA}" type="presParOf" srcId="{32CEBFD3-ED93-47AF-A2F5-37394508C01A}" destId="{BDF9DF20-6F46-43C3-A2E4-D90A9520066E}" srcOrd="1" destOrd="0" presId="urn:microsoft.com/office/officeart/2008/layout/LinedList"/>
    <dgm:cxn modelId="{A35393F3-E04C-4059-BCA7-FCCDA4566B0B}" type="presParOf" srcId="{32CEBFD3-ED93-47AF-A2F5-37394508C01A}" destId="{9D3F4CD7-8100-4FBF-8A3D-91799E041DDC}" srcOrd="2" destOrd="0" presId="urn:microsoft.com/office/officeart/2008/layout/LinedList"/>
    <dgm:cxn modelId="{C49DFA56-6F07-42B8-AD76-F2DD3970CC83}" type="presParOf" srcId="{9D3F4CD7-8100-4FBF-8A3D-91799E041DDC}" destId="{07B25865-4BCF-457A-A8D7-85146F742C54}" srcOrd="0" destOrd="0" presId="urn:microsoft.com/office/officeart/2008/layout/LinedList"/>
    <dgm:cxn modelId="{95079DA7-6EE5-4CE5-BC8A-08CA9183896A}" type="presParOf" srcId="{07B25865-4BCF-457A-A8D7-85146F742C54}" destId="{836A30B4-604A-4A9D-B4E5-A8F9642F7AC4}" srcOrd="0" destOrd="0" presId="urn:microsoft.com/office/officeart/2008/layout/LinedList"/>
    <dgm:cxn modelId="{4989F0C0-6827-4B6F-AE85-E97E5B3C9DBC}" type="presParOf" srcId="{07B25865-4BCF-457A-A8D7-85146F742C54}" destId="{C0F423DA-1E1D-4F29-BD31-0A6ACD620684}" srcOrd="1" destOrd="0" presId="urn:microsoft.com/office/officeart/2008/layout/LinedList"/>
    <dgm:cxn modelId="{2512FB45-5F67-421C-8015-29150CB900AA}" type="presParOf" srcId="{07B25865-4BCF-457A-A8D7-85146F742C54}" destId="{93C63951-C60E-44D5-9123-852BE2C77DC5}" srcOrd="2" destOrd="0" presId="urn:microsoft.com/office/officeart/2008/layout/LinedList"/>
    <dgm:cxn modelId="{D062A1F0-3793-49F9-B106-B7F92707B2A7}" type="presParOf" srcId="{9D3F4CD7-8100-4FBF-8A3D-91799E041DDC}" destId="{F47B4FEB-F0A5-4CEE-A1E9-460CB1113B46}" srcOrd="1" destOrd="0" presId="urn:microsoft.com/office/officeart/2008/layout/LinedList"/>
    <dgm:cxn modelId="{7BFAA82E-CF22-4A13-9EE0-6D5D5AFD0C95}" type="presParOf" srcId="{9D3F4CD7-8100-4FBF-8A3D-91799E041DDC}" destId="{6EB7EE3E-D2BB-4029-9534-609CC0F95E3D}" srcOrd="2" destOrd="0" presId="urn:microsoft.com/office/officeart/2008/layout/LinedList"/>
    <dgm:cxn modelId="{2E044BF1-D1FD-46EE-A4D5-AFECBCE04FDF}" type="presParOf" srcId="{6EB7EE3E-D2BB-4029-9534-609CC0F95E3D}" destId="{EB67D3F7-48BB-48E1-8B34-385C4CC2B436}" srcOrd="0" destOrd="0" presId="urn:microsoft.com/office/officeart/2008/layout/LinedList"/>
    <dgm:cxn modelId="{198A526D-932E-4E4E-B7EB-F0CDBC61A044}" type="presParOf" srcId="{6EB7EE3E-D2BB-4029-9534-609CC0F95E3D}" destId="{E19E9422-015F-4C7E-A55B-5716CA109844}" srcOrd="1" destOrd="0" presId="urn:microsoft.com/office/officeart/2008/layout/LinedList"/>
    <dgm:cxn modelId="{FFF39401-C838-45BC-B4C4-53476C5E76D4}" type="presParOf" srcId="{6EB7EE3E-D2BB-4029-9534-609CC0F95E3D}" destId="{916269E9-58B4-4D54-963F-6DCB18E826BA}" srcOrd="2" destOrd="0" presId="urn:microsoft.com/office/officeart/2008/layout/LinedList"/>
    <dgm:cxn modelId="{B3A33784-064A-4AA4-B967-9A1B9DA0809E}" type="presParOf" srcId="{9D3F4CD7-8100-4FBF-8A3D-91799E041DDC}" destId="{D0EBA620-928C-4DF2-89E2-DA81BBDE48ED}" srcOrd="3" destOrd="0" presId="urn:microsoft.com/office/officeart/2008/layout/LinedList"/>
    <dgm:cxn modelId="{75364A18-B906-4C9A-B778-0B6492793A63}" type="presParOf" srcId="{9D3F4CD7-8100-4FBF-8A3D-91799E041DDC}" destId="{5963782E-3C59-4F48-ABDC-700CC2F2B51E}" srcOrd="4" destOrd="0" presId="urn:microsoft.com/office/officeart/2008/layout/LinedList"/>
    <dgm:cxn modelId="{9EDF0F32-A97A-4973-89A9-85E5B0483CE1}" type="presParOf" srcId="{5963782E-3C59-4F48-ABDC-700CC2F2B51E}" destId="{1B218FA2-1593-4D21-99C8-45ADB8006CE9}" srcOrd="0" destOrd="0" presId="urn:microsoft.com/office/officeart/2008/layout/LinedList"/>
    <dgm:cxn modelId="{73D13ED4-22DF-48FA-9CA0-DD5150BE2A18}" type="presParOf" srcId="{5963782E-3C59-4F48-ABDC-700CC2F2B51E}" destId="{4686723F-61D7-44CA-AFD9-63B3BBB5F5DA}" srcOrd="1" destOrd="0" presId="urn:microsoft.com/office/officeart/2008/layout/LinedList"/>
    <dgm:cxn modelId="{D4576555-6E20-4F78-9163-64ADFC8F70A2}" type="presParOf" srcId="{5963782E-3C59-4F48-ABDC-700CC2F2B51E}" destId="{F07EBEE0-21DD-47F8-95AF-95FDB1D2A8DA}" srcOrd="2" destOrd="0" presId="urn:microsoft.com/office/officeart/2008/layout/LinedList"/>
    <dgm:cxn modelId="{CBDD4A1A-397C-45C0-8D7F-6A1FDBA55FD1}" type="presParOf" srcId="{9D3F4CD7-8100-4FBF-8A3D-91799E041DDC}" destId="{17E76A74-B413-4C99-90C8-A3ECD9BE6B71}" srcOrd="5" destOrd="0" presId="urn:microsoft.com/office/officeart/2008/layout/LinedList"/>
    <dgm:cxn modelId="{1F892FB0-4DF0-41FB-B033-8615A7ACF9CC}" type="presParOf" srcId="{9D3F4CD7-8100-4FBF-8A3D-91799E041DDC}" destId="{218BC1BB-9B57-48FD-AA91-8772ECD18A4D}" srcOrd="6" destOrd="0" presId="urn:microsoft.com/office/officeart/2008/layout/LinedList"/>
    <dgm:cxn modelId="{1070AAC5-15E7-4F98-8588-8759EC75D889}" type="presParOf" srcId="{218BC1BB-9B57-48FD-AA91-8772ECD18A4D}" destId="{B432D12C-20BC-4064-8C98-4F2EB6E867E9}" srcOrd="0" destOrd="0" presId="urn:microsoft.com/office/officeart/2008/layout/LinedList"/>
    <dgm:cxn modelId="{63F48471-044A-409F-A7B8-40ED0B2F24C2}" type="presParOf" srcId="{218BC1BB-9B57-48FD-AA91-8772ECD18A4D}" destId="{C69B56BB-3902-4337-8DB3-BE0385C2CAEF}" srcOrd="1" destOrd="0" presId="urn:microsoft.com/office/officeart/2008/layout/LinedList"/>
    <dgm:cxn modelId="{C421B306-6450-4E82-91A5-A28178036ED6}" type="presParOf" srcId="{218BC1BB-9B57-48FD-AA91-8772ECD18A4D}" destId="{5D37134C-A890-4F79-9737-30DDDC86FA25}" srcOrd="2" destOrd="0" presId="urn:microsoft.com/office/officeart/2008/layout/LinedList"/>
    <dgm:cxn modelId="{A1CE0D1F-E0C1-4431-AB68-D3E6A5CB835A}" type="presParOf" srcId="{E18B5F85-8FE9-4073-9ABA-D61B1E05D099}" destId="{AD46D0B1-C32C-4172-B468-3C87DDC4EBF5}" srcOrd="5" destOrd="0" presId="urn:microsoft.com/office/officeart/2008/layout/LinedList"/>
    <dgm:cxn modelId="{7A784141-C39F-4C75-BA1E-0F45F245DAB1}" type="presParOf" srcId="{E18B5F85-8FE9-4073-9ABA-D61B1E05D099}" destId="{8EC9C222-7D66-4FFB-BEA8-91C682FE6D23}" srcOrd="6" destOrd="0" presId="urn:microsoft.com/office/officeart/2008/layout/LinedList"/>
    <dgm:cxn modelId="{45CF3DF0-982F-469E-A793-B02FF81A7C9E}" type="presParOf" srcId="{6E487648-9559-42C8-89FC-C5F373A77EEB}" destId="{F6B85CB0-6F99-41F0-8BC0-28D82DCF9439}" srcOrd="2" destOrd="0" presId="urn:microsoft.com/office/officeart/2008/layout/LinedList"/>
    <dgm:cxn modelId="{D8675CB1-D2ED-4971-A917-FB8EC18294D2}" type="presParOf" srcId="{6E487648-9559-42C8-89FC-C5F373A77EEB}" destId="{5E03B96F-EE4F-4C76-B12B-020F569B62EC}" srcOrd="3" destOrd="0" presId="urn:microsoft.com/office/officeart/2008/layout/LinedList"/>
    <dgm:cxn modelId="{D380F4ED-0AF5-4DEC-BE27-C258BD0ACD5C}" type="presParOf" srcId="{5E03B96F-EE4F-4C76-B12B-020F569B62EC}" destId="{D979A119-02C2-41CE-B85C-C9C2DBFD2C03}" srcOrd="0" destOrd="0" presId="urn:microsoft.com/office/officeart/2008/layout/LinedList"/>
    <dgm:cxn modelId="{D7A0DA00-9FAF-4878-89F9-146F581586BD}" type="presParOf" srcId="{5E03B96F-EE4F-4C76-B12B-020F569B62EC}" destId="{283A7D36-C412-4FE5-BA26-B1FACB07507E}" srcOrd="1" destOrd="0" presId="urn:microsoft.com/office/officeart/2008/layout/LinedList"/>
    <dgm:cxn modelId="{C226EAAD-5D48-4221-9005-DF5145340163}" type="presParOf" srcId="{283A7D36-C412-4FE5-BA26-B1FACB07507E}" destId="{06FB201F-A5F0-431F-891A-8EBDBE7A32AF}" srcOrd="0" destOrd="0" presId="urn:microsoft.com/office/officeart/2008/layout/LinedList"/>
    <dgm:cxn modelId="{D56A6D8D-C0CD-4B07-B9EF-D391C44DB0A7}" type="presParOf" srcId="{283A7D36-C412-4FE5-BA26-B1FACB07507E}" destId="{39E15812-5D2A-455D-9C50-3C5D0D97D3C1}" srcOrd="1" destOrd="0" presId="urn:microsoft.com/office/officeart/2008/layout/LinedList"/>
    <dgm:cxn modelId="{CCE18CF5-FF21-4901-A3F7-06916CC7AC61}" type="presParOf" srcId="{39E15812-5D2A-455D-9C50-3C5D0D97D3C1}" destId="{900601AE-7900-4BD2-A123-BD1AAE24E32C}" srcOrd="0" destOrd="0" presId="urn:microsoft.com/office/officeart/2008/layout/LinedList"/>
    <dgm:cxn modelId="{56367468-CEF3-4A6F-8476-22EA87EE9A96}" type="presParOf" srcId="{39E15812-5D2A-455D-9C50-3C5D0D97D3C1}" destId="{021EC33F-80AC-40A0-85B4-B8CC70E28809}" srcOrd="1" destOrd="0" presId="urn:microsoft.com/office/officeart/2008/layout/LinedList"/>
    <dgm:cxn modelId="{C2A77B20-9D40-479A-A186-D8D3373EB3DC}" type="presParOf" srcId="{39E15812-5D2A-455D-9C50-3C5D0D97D3C1}" destId="{C12332F8-9C73-4F4D-B839-6477B1AAAEC2}" srcOrd="2" destOrd="0" presId="urn:microsoft.com/office/officeart/2008/layout/LinedList"/>
    <dgm:cxn modelId="{5B8F00ED-DFFB-4B5B-BAA9-308372133B3F}" type="presParOf" srcId="{283A7D36-C412-4FE5-BA26-B1FACB07507E}" destId="{3465061F-3EE3-4201-A821-B4BAFFBDC921}" srcOrd="2" destOrd="0" presId="urn:microsoft.com/office/officeart/2008/layout/LinedList"/>
    <dgm:cxn modelId="{8131DB66-CA38-4AB6-87D7-577925F73EF5}" type="presParOf" srcId="{283A7D36-C412-4FE5-BA26-B1FACB07507E}" destId="{DE64A27D-AA7D-4994-9F0E-FABE1187C461}" srcOrd="3" destOrd="0" presId="urn:microsoft.com/office/officeart/2008/layout/LinedList"/>
    <dgm:cxn modelId="{C7C5F0C0-24FF-41AE-B635-11A4464B863D}" type="presParOf" srcId="{283A7D36-C412-4FE5-BA26-B1FACB07507E}" destId="{6D0C48EF-BE03-443D-BD11-16C1B5D3BEC3}" srcOrd="4" destOrd="0" presId="urn:microsoft.com/office/officeart/2008/layout/LinedList"/>
    <dgm:cxn modelId="{B2CD44A1-4BDA-4A13-BD9E-4858CDCDBFA3}" type="presParOf" srcId="{6D0C48EF-BE03-443D-BD11-16C1B5D3BEC3}" destId="{865CC659-F40D-4486-955B-A5AB3B5D0653}" srcOrd="0" destOrd="0" presId="urn:microsoft.com/office/officeart/2008/layout/LinedList"/>
    <dgm:cxn modelId="{99048ADF-CAB4-48CD-A508-4925C202A5D8}" type="presParOf" srcId="{6D0C48EF-BE03-443D-BD11-16C1B5D3BEC3}" destId="{1B83CEBF-2F21-4142-A130-4D0549D7CFAE}" srcOrd="1" destOrd="0" presId="urn:microsoft.com/office/officeart/2008/layout/LinedList"/>
    <dgm:cxn modelId="{494B0F12-EA72-4E60-8C44-9154BA53577C}" type="presParOf" srcId="{6D0C48EF-BE03-443D-BD11-16C1B5D3BEC3}" destId="{1B06A53C-CD1F-4687-8E51-732236FD1B13}" srcOrd="2" destOrd="0" presId="urn:microsoft.com/office/officeart/2008/layout/LinedList"/>
    <dgm:cxn modelId="{7A8F32F3-BCE6-460F-BFA5-CF978073B7D1}" type="presParOf" srcId="{1B06A53C-CD1F-4687-8E51-732236FD1B13}" destId="{C94D8262-57A3-4BB6-92AA-B012DF461003}" srcOrd="0" destOrd="0" presId="urn:microsoft.com/office/officeart/2008/layout/LinedList"/>
    <dgm:cxn modelId="{F8365A6A-E95D-4C80-B572-5F54EE49CB3B}" type="presParOf" srcId="{C94D8262-57A3-4BB6-92AA-B012DF461003}" destId="{D0FB87E1-352C-4DEE-824A-5611AC9F7445}" srcOrd="0" destOrd="0" presId="urn:microsoft.com/office/officeart/2008/layout/LinedList"/>
    <dgm:cxn modelId="{1770E49D-24A5-4928-97F1-F6290CDCD7A1}" type="presParOf" srcId="{C94D8262-57A3-4BB6-92AA-B012DF461003}" destId="{26FA66A8-5517-42EB-B8AF-392626F35D84}" srcOrd="1" destOrd="0" presId="urn:microsoft.com/office/officeart/2008/layout/LinedList"/>
    <dgm:cxn modelId="{AB25EE2E-E2A8-45E7-874A-63277A5627CF}" type="presParOf" srcId="{C94D8262-57A3-4BB6-92AA-B012DF461003}" destId="{9B1AE409-1B0A-4BBD-B6B6-92CE9FAD48B3}" srcOrd="2" destOrd="0" presId="urn:microsoft.com/office/officeart/2008/layout/LinedList"/>
    <dgm:cxn modelId="{8B7B833B-BE07-4A88-B6B2-196CEC8B711B}" type="presParOf" srcId="{1B06A53C-CD1F-4687-8E51-732236FD1B13}" destId="{97F05980-61C3-4B02-B126-9273E268FEE4}" srcOrd="1" destOrd="0" presId="urn:microsoft.com/office/officeart/2008/layout/LinedList"/>
    <dgm:cxn modelId="{49DA033A-53B3-47A8-AEC5-DC757FA40203}" type="presParOf" srcId="{1B06A53C-CD1F-4687-8E51-732236FD1B13}" destId="{5048A3E1-9969-4C5B-9A88-63EA452F98D4}" srcOrd="2" destOrd="0" presId="urn:microsoft.com/office/officeart/2008/layout/LinedList"/>
    <dgm:cxn modelId="{E7BE1F05-0636-4C50-8E81-D7D262BC8561}" type="presParOf" srcId="{5048A3E1-9969-4C5B-9A88-63EA452F98D4}" destId="{34BCBBA9-934D-4733-B72A-0B0F740AF261}" srcOrd="0" destOrd="0" presId="urn:microsoft.com/office/officeart/2008/layout/LinedList"/>
    <dgm:cxn modelId="{F369B3DD-366C-4716-A518-3303502AA529}" type="presParOf" srcId="{5048A3E1-9969-4C5B-9A88-63EA452F98D4}" destId="{9D9F193B-44B3-48DA-82A9-CBA1C23337A3}" srcOrd="1" destOrd="0" presId="urn:microsoft.com/office/officeart/2008/layout/LinedList"/>
    <dgm:cxn modelId="{3D0BF2DE-8E30-44A6-BECD-0028BFF9D378}" type="presParOf" srcId="{5048A3E1-9969-4C5B-9A88-63EA452F98D4}" destId="{00B7E749-DA8D-49EF-AB1B-08F2321F1210}" srcOrd="2" destOrd="0" presId="urn:microsoft.com/office/officeart/2008/layout/LinedList"/>
    <dgm:cxn modelId="{9B1C3543-B544-4EE6-95E2-CA676B7A5AFA}" type="presParOf" srcId="{283A7D36-C412-4FE5-BA26-B1FACB07507E}" destId="{85A45A34-74C0-4EAB-85CD-2B91BCA22D87}" srcOrd="5" destOrd="0" presId="urn:microsoft.com/office/officeart/2008/layout/LinedList"/>
    <dgm:cxn modelId="{8DA074BD-E502-4E47-9987-5BC768B3F418}" type="presParOf" srcId="{283A7D36-C412-4FE5-BA26-B1FACB07507E}" destId="{1351A88E-107F-4414-8C85-1D9C1889601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5B588-E417-4FEF-9B59-E77AEFCB2657}">
      <dsp:nvSpPr>
        <dsp:cNvPr id="0" name=""/>
        <dsp:cNvSpPr/>
      </dsp:nvSpPr>
      <dsp:spPr>
        <a:xfrm>
          <a:off x="108851" y="3426"/>
          <a:ext cx="1901641" cy="950820"/>
        </a:xfrm>
        <a:prstGeom prst="roundRect">
          <a:avLst>
            <a:gd name="adj" fmla="val 10000"/>
          </a:avLst>
        </a:prstGeom>
        <a:noFill/>
        <a:ln w="53975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000" b="1" kern="1200" dirty="0" smtClean="0">
              <a:solidFill>
                <a:srgbClr val="0070C0"/>
              </a:solidFill>
            </a:rPr>
            <a:t>IPC 14</a:t>
          </a:r>
          <a:endParaRPr lang="pt-BR" sz="5000" b="1" kern="1200" dirty="0">
            <a:solidFill>
              <a:srgbClr val="0070C0"/>
            </a:solidFill>
          </a:endParaRPr>
        </a:p>
      </dsp:txBody>
      <dsp:txXfrm>
        <a:off x="136700" y="31275"/>
        <a:ext cx="1845943" cy="895122"/>
      </dsp:txXfrm>
    </dsp:sp>
    <dsp:sp modelId="{BC404134-22F4-4B65-B6B9-A29260872383}">
      <dsp:nvSpPr>
        <dsp:cNvPr id="0" name=""/>
        <dsp:cNvSpPr/>
      </dsp:nvSpPr>
      <dsp:spPr>
        <a:xfrm>
          <a:off x="299015" y="954247"/>
          <a:ext cx="190164" cy="713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115"/>
              </a:lnTo>
              <a:lnTo>
                <a:pt x="190164" y="7131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29730-59ED-4A9F-9FF4-E26B7E4885B9}">
      <dsp:nvSpPr>
        <dsp:cNvPr id="0" name=""/>
        <dsp:cNvSpPr/>
      </dsp:nvSpPr>
      <dsp:spPr>
        <a:xfrm>
          <a:off x="489180" y="1191952"/>
          <a:ext cx="2806306" cy="95082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Trata da contabilização do “RPPS”</a:t>
          </a:r>
          <a:endParaRPr lang="pt-BR" sz="2000" b="1" kern="1200" dirty="0"/>
        </a:p>
      </dsp:txBody>
      <dsp:txXfrm>
        <a:off x="517029" y="1219801"/>
        <a:ext cx="2750608" cy="895122"/>
      </dsp:txXfrm>
    </dsp:sp>
    <dsp:sp modelId="{45EDE038-A9AF-4F16-A73E-1C1FEFD04150}">
      <dsp:nvSpPr>
        <dsp:cNvPr id="0" name=""/>
        <dsp:cNvSpPr/>
      </dsp:nvSpPr>
      <dsp:spPr>
        <a:xfrm>
          <a:off x="299015" y="954247"/>
          <a:ext cx="190164" cy="1901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1641"/>
              </a:lnTo>
              <a:lnTo>
                <a:pt x="190164" y="19016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DCFCF-2937-4B27-90B0-5FF207691842}">
      <dsp:nvSpPr>
        <dsp:cNvPr id="0" name=""/>
        <dsp:cNvSpPr/>
      </dsp:nvSpPr>
      <dsp:spPr>
        <a:xfrm>
          <a:off x="489180" y="2380478"/>
          <a:ext cx="2806306" cy="95082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Lançamentos contábeis sobre os diversos atos e fatos de um RPPS</a:t>
          </a:r>
          <a:endParaRPr lang="pt-BR" sz="2000" b="1" kern="1200" dirty="0"/>
        </a:p>
      </dsp:txBody>
      <dsp:txXfrm>
        <a:off x="517029" y="2408327"/>
        <a:ext cx="2750608" cy="895122"/>
      </dsp:txXfrm>
    </dsp:sp>
    <dsp:sp modelId="{C8A80218-08B6-4F14-BE87-8B1136089128}">
      <dsp:nvSpPr>
        <dsp:cNvPr id="0" name=""/>
        <dsp:cNvSpPr/>
      </dsp:nvSpPr>
      <dsp:spPr>
        <a:xfrm>
          <a:off x="299015" y="954247"/>
          <a:ext cx="190164" cy="3090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0168"/>
              </a:lnTo>
              <a:lnTo>
                <a:pt x="190164" y="30901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E5BBB-24E7-4401-8A1E-236372E2024A}">
      <dsp:nvSpPr>
        <dsp:cNvPr id="0" name=""/>
        <dsp:cNvSpPr/>
      </dsp:nvSpPr>
      <dsp:spPr>
        <a:xfrm>
          <a:off x="489180" y="3569004"/>
          <a:ext cx="2806306" cy="95082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Tratamento Patrimonial</a:t>
          </a:r>
          <a:endParaRPr lang="pt-BR" sz="2000" b="1" kern="1200" dirty="0"/>
        </a:p>
      </dsp:txBody>
      <dsp:txXfrm>
        <a:off x="517029" y="3596853"/>
        <a:ext cx="2750608" cy="895122"/>
      </dsp:txXfrm>
    </dsp:sp>
    <dsp:sp modelId="{157D283B-E14B-404D-BC37-1283CDFF75EB}">
      <dsp:nvSpPr>
        <dsp:cNvPr id="0" name=""/>
        <dsp:cNvSpPr/>
      </dsp:nvSpPr>
      <dsp:spPr>
        <a:xfrm>
          <a:off x="299015" y="954247"/>
          <a:ext cx="190164" cy="4278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8694"/>
              </a:lnTo>
              <a:lnTo>
                <a:pt x="190164" y="4278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D2CBA-4158-41B3-A493-E1DC11112380}">
      <dsp:nvSpPr>
        <dsp:cNvPr id="0" name=""/>
        <dsp:cNvSpPr/>
      </dsp:nvSpPr>
      <dsp:spPr>
        <a:xfrm>
          <a:off x="489180" y="4757530"/>
          <a:ext cx="2806306" cy="950820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Tratamento Orçamentário</a:t>
          </a:r>
          <a:endParaRPr lang="pt-BR" sz="2000" b="1" kern="1200" dirty="0"/>
        </a:p>
      </dsp:txBody>
      <dsp:txXfrm>
        <a:off x="517029" y="4785379"/>
        <a:ext cx="2750608" cy="895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1847D-CAAC-4FAE-A57A-18302799B3C6}">
      <dsp:nvSpPr>
        <dsp:cNvPr id="0" name=""/>
        <dsp:cNvSpPr/>
      </dsp:nvSpPr>
      <dsp:spPr>
        <a:xfrm>
          <a:off x="0" y="2832"/>
          <a:ext cx="111907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77213-C83A-4292-B62C-2BC8E73945CA}">
      <dsp:nvSpPr>
        <dsp:cNvPr id="0" name=""/>
        <dsp:cNvSpPr/>
      </dsp:nvSpPr>
      <dsp:spPr>
        <a:xfrm>
          <a:off x="0" y="2832"/>
          <a:ext cx="1085252" cy="579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wordArtVert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b="1" kern="1200" dirty="0" smtClean="0"/>
            <a:t>Menu</a:t>
          </a:r>
          <a:endParaRPr lang="pt-BR" sz="4400" b="1" kern="1200" dirty="0"/>
        </a:p>
      </dsp:txBody>
      <dsp:txXfrm>
        <a:off x="0" y="2832"/>
        <a:ext cx="1085252" cy="5795783"/>
      </dsp:txXfrm>
    </dsp:sp>
    <dsp:sp modelId="{F925B1A9-D173-409C-8AC6-B946C0516D44}">
      <dsp:nvSpPr>
        <dsp:cNvPr id="0" name=""/>
        <dsp:cNvSpPr/>
      </dsp:nvSpPr>
      <dsp:spPr>
        <a:xfrm>
          <a:off x="1253112" y="92825"/>
          <a:ext cx="4308421" cy="919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kern="1200" dirty="0" smtClean="0"/>
            <a:t>Aspectos gerais;</a:t>
          </a:r>
          <a:endParaRPr lang="pt-BR" sz="3700" kern="1200" dirty="0"/>
        </a:p>
      </dsp:txBody>
      <dsp:txXfrm>
        <a:off x="1253112" y="92825"/>
        <a:ext cx="4308421" cy="919963"/>
      </dsp:txXfrm>
    </dsp:sp>
    <dsp:sp modelId="{DA639CC2-C83B-489A-9373-0572C85E2916}">
      <dsp:nvSpPr>
        <dsp:cNvPr id="0" name=""/>
        <dsp:cNvSpPr/>
      </dsp:nvSpPr>
      <dsp:spPr>
        <a:xfrm>
          <a:off x="1085252" y="1012789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1CB42-BCD8-4D66-949A-CE37D59D0886}">
      <dsp:nvSpPr>
        <dsp:cNvPr id="0" name=""/>
        <dsp:cNvSpPr/>
      </dsp:nvSpPr>
      <dsp:spPr>
        <a:xfrm>
          <a:off x="1253112" y="1102782"/>
          <a:ext cx="2668894" cy="1799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kern="1200" dirty="0" smtClean="0"/>
            <a:t>Aspecto conceitual:</a:t>
          </a:r>
          <a:endParaRPr lang="pt-BR" sz="3700" kern="1200" dirty="0"/>
        </a:p>
      </dsp:txBody>
      <dsp:txXfrm>
        <a:off x="1253112" y="1102782"/>
        <a:ext cx="2668894" cy="1799862"/>
      </dsp:txXfrm>
    </dsp:sp>
    <dsp:sp modelId="{E4433055-C664-4808-A336-B4A547D325E8}">
      <dsp:nvSpPr>
        <dsp:cNvPr id="0" name=""/>
        <dsp:cNvSpPr/>
      </dsp:nvSpPr>
      <dsp:spPr>
        <a:xfrm>
          <a:off x="4089868" y="1102782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Equilíbrio a longo prazo;</a:t>
          </a:r>
          <a:endParaRPr lang="pt-BR" sz="2200" kern="1200" dirty="0"/>
        </a:p>
      </dsp:txBody>
      <dsp:txXfrm>
        <a:off x="4089868" y="1102782"/>
        <a:ext cx="6141569" cy="359761"/>
      </dsp:txXfrm>
    </dsp:sp>
    <dsp:sp modelId="{7CA7EC2A-D3BC-4A8D-8BAA-5057B5B90E07}">
      <dsp:nvSpPr>
        <dsp:cNvPr id="0" name=""/>
        <dsp:cNvSpPr/>
      </dsp:nvSpPr>
      <dsp:spPr>
        <a:xfrm>
          <a:off x="3922007" y="1462544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9EFB98-C4CC-4C02-8786-AA65A8964B51}">
      <dsp:nvSpPr>
        <dsp:cNvPr id="0" name=""/>
        <dsp:cNvSpPr/>
      </dsp:nvSpPr>
      <dsp:spPr>
        <a:xfrm>
          <a:off x="4089868" y="1462544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Preservação de patrimônio;</a:t>
          </a:r>
        </a:p>
      </dsp:txBody>
      <dsp:txXfrm>
        <a:off x="4089868" y="1462544"/>
        <a:ext cx="6141569" cy="359761"/>
      </dsp:txXfrm>
    </dsp:sp>
    <dsp:sp modelId="{E7C1F833-84D1-4701-BDFA-3A1A8BA80F05}">
      <dsp:nvSpPr>
        <dsp:cNvPr id="0" name=""/>
        <dsp:cNvSpPr/>
      </dsp:nvSpPr>
      <dsp:spPr>
        <a:xfrm>
          <a:off x="3922007" y="1822306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F31BA-C529-4C24-9EB5-862CB9835D35}">
      <dsp:nvSpPr>
        <dsp:cNvPr id="0" name=""/>
        <dsp:cNvSpPr/>
      </dsp:nvSpPr>
      <dsp:spPr>
        <a:xfrm>
          <a:off x="4089868" y="1822306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Plano de benefícios;</a:t>
          </a:r>
        </a:p>
      </dsp:txBody>
      <dsp:txXfrm>
        <a:off x="4089868" y="1822306"/>
        <a:ext cx="6141569" cy="359761"/>
      </dsp:txXfrm>
    </dsp:sp>
    <dsp:sp modelId="{72741E8E-6AD2-404F-B7CC-CA5EA42A7010}">
      <dsp:nvSpPr>
        <dsp:cNvPr id="0" name=""/>
        <dsp:cNvSpPr/>
      </dsp:nvSpPr>
      <dsp:spPr>
        <a:xfrm>
          <a:off x="3922007" y="2182067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56553-8E59-4B35-AD28-2AA7F7BDB4F4}">
      <dsp:nvSpPr>
        <dsp:cNvPr id="0" name=""/>
        <dsp:cNvSpPr/>
      </dsp:nvSpPr>
      <dsp:spPr>
        <a:xfrm>
          <a:off x="4089868" y="2182067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Regimes financeiros; e</a:t>
          </a:r>
          <a:endParaRPr lang="pt-BR" sz="2200" kern="1200" dirty="0"/>
        </a:p>
      </dsp:txBody>
      <dsp:txXfrm>
        <a:off x="4089868" y="2182067"/>
        <a:ext cx="6141569" cy="359761"/>
      </dsp:txXfrm>
    </dsp:sp>
    <dsp:sp modelId="{4A895051-0DD2-48C9-86CD-D6BED43E35AE}">
      <dsp:nvSpPr>
        <dsp:cNvPr id="0" name=""/>
        <dsp:cNvSpPr/>
      </dsp:nvSpPr>
      <dsp:spPr>
        <a:xfrm>
          <a:off x="3922007" y="2541829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8D249-97EE-4520-B8A5-8D883D65BC04}">
      <dsp:nvSpPr>
        <dsp:cNvPr id="0" name=""/>
        <dsp:cNvSpPr/>
      </dsp:nvSpPr>
      <dsp:spPr>
        <a:xfrm>
          <a:off x="4089868" y="2541829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Plano de custeio.</a:t>
          </a:r>
        </a:p>
      </dsp:txBody>
      <dsp:txXfrm>
        <a:off x="4089868" y="2541829"/>
        <a:ext cx="6141569" cy="359761"/>
      </dsp:txXfrm>
    </dsp:sp>
    <dsp:sp modelId="{306A8C8C-58CD-41B1-B99A-662D985AE2F3}">
      <dsp:nvSpPr>
        <dsp:cNvPr id="0" name=""/>
        <dsp:cNvSpPr/>
      </dsp:nvSpPr>
      <dsp:spPr>
        <a:xfrm>
          <a:off x="1085252" y="2902645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D2D2D-6B58-44E4-8F24-280CB52249C0}">
      <dsp:nvSpPr>
        <dsp:cNvPr id="0" name=""/>
        <dsp:cNvSpPr/>
      </dsp:nvSpPr>
      <dsp:spPr>
        <a:xfrm>
          <a:off x="1253112" y="2992638"/>
          <a:ext cx="2650153" cy="1799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kern="1200" dirty="0" smtClean="0"/>
            <a:t>Aspecto contábil:</a:t>
          </a:r>
          <a:endParaRPr lang="pt-BR" sz="3700" kern="1200" dirty="0"/>
        </a:p>
      </dsp:txBody>
      <dsp:txXfrm>
        <a:off x="1253112" y="2992638"/>
        <a:ext cx="2650153" cy="1799862"/>
      </dsp:txXfrm>
    </dsp:sp>
    <dsp:sp modelId="{36CC34DA-8D8A-40BD-8F8C-97A47C1A2CFE}">
      <dsp:nvSpPr>
        <dsp:cNvPr id="0" name=""/>
        <dsp:cNvSpPr/>
      </dsp:nvSpPr>
      <dsp:spPr>
        <a:xfrm>
          <a:off x="4071126" y="2992638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Aplicação do PCASP, Particularidades para o RPPS;</a:t>
          </a:r>
          <a:endParaRPr lang="pt-BR" sz="2200" kern="1200" dirty="0"/>
        </a:p>
      </dsp:txBody>
      <dsp:txXfrm>
        <a:off x="4071126" y="2992638"/>
        <a:ext cx="6141569" cy="359761"/>
      </dsp:txXfrm>
    </dsp:sp>
    <dsp:sp modelId="{A74A3B94-6BFF-4C0C-914E-42A54C6B9C1B}">
      <dsp:nvSpPr>
        <dsp:cNvPr id="0" name=""/>
        <dsp:cNvSpPr/>
      </dsp:nvSpPr>
      <dsp:spPr>
        <a:xfrm>
          <a:off x="3903266" y="3352399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6AAB1-0A2E-4FC2-8CA0-5E739EEFD172}">
      <dsp:nvSpPr>
        <dsp:cNvPr id="0" name=""/>
        <dsp:cNvSpPr/>
      </dsp:nvSpPr>
      <dsp:spPr>
        <a:xfrm>
          <a:off x="4071126" y="3352399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Ativos;</a:t>
          </a:r>
        </a:p>
      </dsp:txBody>
      <dsp:txXfrm>
        <a:off x="4071126" y="3352399"/>
        <a:ext cx="6141569" cy="359761"/>
      </dsp:txXfrm>
    </dsp:sp>
    <dsp:sp modelId="{9B73FBCE-209F-4BB4-A7D6-7E9D67C20445}">
      <dsp:nvSpPr>
        <dsp:cNvPr id="0" name=""/>
        <dsp:cNvSpPr/>
      </dsp:nvSpPr>
      <dsp:spPr>
        <a:xfrm>
          <a:off x="3903266" y="3712161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6A4003-5C89-4E4F-A685-2DC20007A3D0}">
      <dsp:nvSpPr>
        <dsp:cNvPr id="0" name=""/>
        <dsp:cNvSpPr/>
      </dsp:nvSpPr>
      <dsp:spPr>
        <a:xfrm>
          <a:off x="4071126" y="3712161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smtClean="0"/>
            <a:t>Passivos;</a:t>
          </a:r>
          <a:endParaRPr lang="pt-BR" sz="2200" kern="1200" dirty="0" smtClean="0"/>
        </a:p>
      </dsp:txBody>
      <dsp:txXfrm>
        <a:off x="4071126" y="3712161"/>
        <a:ext cx="6141569" cy="359761"/>
      </dsp:txXfrm>
    </dsp:sp>
    <dsp:sp modelId="{1B21A04F-A0E4-42B2-89AB-17D9B97565C8}">
      <dsp:nvSpPr>
        <dsp:cNvPr id="0" name=""/>
        <dsp:cNvSpPr/>
      </dsp:nvSpPr>
      <dsp:spPr>
        <a:xfrm>
          <a:off x="3903266" y="4071923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F2472-EB2B-4172-9000-B61489A530C1}">
      <dsp:nvSpPr>
        <dsp:cNvPr id="0" name=""/>
        <dsp:cNvSpPr/>
      </dsp:nvSpPr>
      <dsp:spPr>
        <a:xfrm>
          <a:off x="4071126" y="4071923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Cobertura de Déficit Previdenciário; e</a:t>
          </a:r>
        </a:p>
      </dsp:txBody>
      <dsp:txXfrm>
        <a:off x="4071126" y="4071923"/>
        <a:ext cx="6141569" cy="359761"/>
      </dsp:txXfrm>
    </dsp:sp>
    <dsp:sp modelId="{972D0ADE-EE4D-4BFD-944C-D61EE93D7CDF}">
      <dsp:nvSpPr>
        <dsp:cNvPr id="0" name=""/>
        <dsp:cNvSpPr/>
      </dsp:nvSpPr>
      <dsp:spPr>
        <a:xfrm>
          <a:off x="3903266" y="4431684"/>
          <a:ext cx="43084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5A1D3-C771-4439-88E5-8BCD72B8399B}">
      <dsp:nvSpPr>
        <dsp:cNvPr id="0" name=""/>
        <dsp:cNvSpPr/>
      </dsp:nvSpPr>
      <dsp:spPr>
        <a:xfrm>
          <a:off x="4071126" y="4431684"/>
          <a:ext cx="6141569" cy="359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Taxa de administração.</a:t>
          </a:r>
        </a:p>
      </dsp:txBody>
      <dsp:txXfrm>
        <a:off x="4071126" y="4431684"/>
        <a:ext cx="6141569" cy="359761"/>
      </dsp:txXfrm>
    </dsp:sp>
    <dsp:sp modelId="{8C066105-6EF9-4EE1-BD97-F71E8C40C6B4}">
      <dsp:nvSpPr>
        <dsp:cNvPr id="0" name=""/>
        <dsp:cNvSpPr/>
      </dsp:nvSpPr>
      <dsp:spPr>
        <a:xfrm>
          <a:off x="1085252" y="4792500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6A753-05DA-4466-90DD-15F29A891B5A}">
      <dsp:nvSpPr>
        <dsp:cNvPr id="0" name=""/>
        <dsp:cNvSpPr/>
      </dsp:nvSpPr>
      <dsp:spPr>
        <a:xfrm>
          <a:off x="1253112" y="4882493"/>
          <a:ext cx="9338676" cy="817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700" kern="1200" dirty="0" smtClean="0"/>
            <a:t>Relatórios específicos aos RPPS.</a:t>
          </a:r>
          <a:endParaRPr lang="pt-BR" sz="3700" kern="1200" dirty="0"/>
        </a:p>
      </dsp:txBody>
      <dsp:txXfrm>
        <a:off x="1253112" y="4882493"/>
        <a:ext cx="9338676" cy="817803"/>
      </dsp:txXfrm>
    </dsp:sp>
    <dsp:sp modelId="{CFFE5205-6D99-4DF1-B8DA-26119E014430}">
      <dsp:nvSpPr>
        <dsp:cNvPr id="0" name=""/>
        <dsp:cNvSpPr/>
      </dsp:nvSpPr>
      <dsp:spPr>
        <a:xfrm>
          <a:off x="1085252" y="5700297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1847D-CAAC-4FAE-A57A-18302799B3C6}">
      <dsp:nvSpPr>
        <dsp:cNvPr id="0" name=""/>
        <dsp:cNvSpPr/>
      </dsp:nvSpPr>
      <dsp:spPr>
        <a:xfrm>
          <a:off x="0" y="2832"/>
          <a:ext cx="111907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77213-C83A-4292-B62C-2BC8E73945CA}">
      <dsp:nvSpPr>
        <dsp:cNvPr id="0" name=""/>
        <dsp:cNvSpPr/>
      </dsp:nvSpPr>
      <dsp:spPr>
        <a:xfrm>
          <a:off x="0" y="2832"/>
          <a:ext cx="1037132" cy="579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wordArtVert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200" b="1" kern="1200" dirty="0" smtClean="0"/>
            <a:t>Ativos</a:t>
          </a:r>
          <a:endParaRPr lang="pt-BR" sz="4200" b="1" kern="1200" dirty="0"/>
        </a:p>
      </dsp:txBody>
      <dsp:txXfrm>
        <a:off x="0" y="2832"/>
        <a:ext cx="1037132" cy="5795783"/>
      </dsp:txXfrm>
    </dsp:sp>
    <dsp:sp modelId="{F925B1A9-D173-409C-8AC6-B946C0516D44}">
      <dsp:nvSpPr>
        <dsp:cNvPr id="0" name=""/>
        <dsp:cNvSpPr/>
      </dsp:nvSpPr>
      <dsp:spPr>
        <a:xfrm>
          <a:off x="1204992" y="113201"/>
          <a:ext cx="3704545" cy="646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Caixa e equivalentes a caixa;</a:t>
          </a:r>
          <a:endParaRPr lang="pt-BR" sz="2200" kern="1200" dirty="0"/>
        </a:p>
      </dsp:txBody>
      <dsp:txXfrm>
        <a:off x="1204992" y="113201"/>
        <a:ext cx="3704545" cy="646828"/>
      </dsp:txXfrm>
    </dsp:sp>
    <dsp:sp modelId="{DA639CC2-C83B-489A-9373-0572C85E2916}">
      <dsp:nvSpPr>
        <dsp:cNvPr id="0" name=""/>
        <dsp:cNvSpPr/>
      </dsp:nvSpPr>
      <dsp:spPr>
        <a:xfrm>
          <a:off x="1037132" y="760029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9A062-CD68-4609-8DBF-B70E9D26024C}">
      <dsp:nvSpPr>
        <dsp:cNvPr id="0" name=""/>
        <dsp:cNvSpPr/>
      </dsp:nvSpPr>
      <dsp:spPr>
        <a:xfrm>
          <a:off x="1204992" y="870398"/>
          <a:ext cx="1947594" cy="1364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rgbClr val="FF0000"/>
              </a:solidFill>
            </a:rPr>
            <a:t>Investimentos:</a:t>
          </a:r>
          <a:endParaRPr lang="pt-BR" sz="2200" b="1" kern="1200" dirty="0">
            <a:solidFill>
              <a:srgbClr val="FF0000"/>
            </a:solidFill>
          </a:endParaRPr>
        </a:p>
      </dsp:txBody>
      <dsp:txXfrm>
        <a:off x="1204992" y="870398"/>
        <a:ext cx="1947594" cy="1364159"/>
      </dsp:txXfrm>
    </dsp:sp>
    <dsp:sp modelId="{85DA5F73-07A5-4EE1-AD8A-309C1F2D3EE5}">
      <dsp:nvSpPr>
        <dsp:cNvPr id="0" name=""/>
        <dsp:cNvSpPr/>
      </dsp:nvSpPr>
      <dsp:spPr>
        <a:xfrm>
          <a:off x="3320447" y="870398"/>
          <a:ext cx="1804337" cy="978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>
              <a:solidFill>
                <a:schemeClr val="tx1"/>
              </a:solidFill>
            </a:rPr>
            <a:t>Temporários:</a:t>
          </a:r>
          <a:endParaRPr lang="pt-BR" sz="2200" b="0" kern="1200" dirty="0">
            <a:solidFill>
              <a:schemeClr val="tx1"/>
            </a:solidFill>
          </a:endParaRPr>
        </a:p>
      </dsp:txBody>
      <dsp:txXfrm>
        <a:off x="3320447" y="870398"/>
        <a:ext cx="1804337" cy="978552"/>
      </dsp:txXfrm>
    </dsp:sp>
    <dsp:sp modelId="{12E99054-99B6-4D67-B49E-1BD90C5BD3D3}">
      <dsp:nvSpPr>
        <dsp:cNvPr id="0" name=""/>
        <dsp:cNvSpPr/>
      </dsp:nvSpPr>
      <dsp:spPr>
        <a:xfrm>
          <a:off x="5292645" y="870398"/>
          <a:ext cx="3442583" cy="552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>
              <a:solidFill>
                <a:schemeClr val="tx1"/>
              </a:solidFill>
            </a:rPr>
            <a:t>Marcados a Mercado; e</a:t>
          </a:r>
        </a:p>
      </dsp:txBody>
      <dsp:txXfrm>
        <a:off x="5292645" y="870398"/>
        <a:ext cx="3442583" cy="552197"/>
      </dsp:txXfrm>
    </dsp:sp>
    <dsp:sp modelId="{B6F856BE-3CDD-43B3-9410-B5DD191075FE}">
      <dsp:nvSpPr>
        <dsp:cNvPr id="0" name=""/>
        <dsp:cNvSpPr/>
      </dsp:nvSpPr>
      <dsp:spPr>
        <a:xfrm>
          <a:off x="5292645" y="1422596"/>
          <a:ext cx="3442583" cy="552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>
              <a:solidFill>
                <a:schemeClr val="tx1"/>
              </a:solidFill>
            </a:rPr>
            <a:t>Marcados na Curva.</a:t>
          </a:r>
        </a:p>
      </dsp:txBody>
      <dsp:txXfrm>
        <a:off x="5292645" y="1422596"/>
        <a:ext cx="3442583" cy="552197"/>
      </dsp:txXfrm>
    </dsp:sp>
    <dsp:sp modelId="{CD90F580-159E-439B-80B6-C8FA9B9DCFFA}">
      <dsp:nvSpPr>
        <dsp:cNvPr id="0" name=""/>
        <dsp:cNvSpPr/>
      </dsp:nvSpPr>
      <dsp:spPr>
        <a:xfrm>
          <a:off x="3152586" y="1974794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58EFA-C6AB-4DA9-98DD-10839E62129B}">
      <dsp:nvSpPr>
        <dsp:cNvPr id="0" name=""/>
        <dsp:cNvSpPr/>
      </dsp:nvSpPr>
      <dsp:spPr>
        <a:xfrm>
          <a:off x="3320447" y="1974794"/>
          <a:ext cx="2815581" cy="42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>
              <a:solidFill>
                <a:schemeClr val="tx1"/>
              </a:solidFill>
            </a:rPr>
            <a:t>Permanentes.</a:t>
          </a:r>
          <a:endParaRPr lang="pt-BR" sz="2200" b="0" kern="1200" dirty="0">
            <a:solidFill>
              <a:schemeClr val="tx1"/>
            </a:solidFill>
          </a:endParaRPr>
        </a:p>
      </dsp:txBody>
      <dsp:txXfrm>
        <a:off x="3320447" y="1974794"/>
        <a:ext cx="2815581" cy="426200"/>
      </dsp:txXfrm>
    </dsp:sp>
    <dsp:sp modelId="{E524B72E-6827-4E0C-9136-CE001412DC66}">
      <dsp:nvSpPr>
        <dsp:cNvPr id="0" name=""/>
        <dsp:cNvSpPr/>
      </dsp:nvSpPr>
      <dsp:spPr>
        <a:xfrm>
          <a:off x="1037132" y="2400994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F85D0A-D5B4-4BDE-8359-96A0B01110F6}">
      <dsp:nvSpPr>
        <dsp:cNvPr id="0" name=""/>
        <dsp:cNvSpPr/>
      </dsp:nvSpPr>
      <dsp:spPr>
        <a:xfrm>
          <a:off x="1204992" y="2511363"/>
          <a:ext cx="1948579" cy="2207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0" kern="1200" dirty="0" smtClean="0"/>
            <a:t>Crédito a receber:</a:t>
          </a:r>
          <a:endParaRPr lang="pt-BR" sz="2200" b="0" kern="1200" dirty="0"/>
        </a:p>
      </dsp:txBody>
      <dsp:txXfrm>
        <a:off x="1204992" y="2511363"/>
        <a:ext cx="1948579" cy="2207378"/>
      </dsp:txXfrm>
    </dsp:sp>
    <dsp:sp modelId="{38C9AC3A-6ABC-4E2A-B3EF-4E679682EF6F}">
      <dsp:nvSpPr>
        <dsp:cNvPr id="0" name=""/>
        <dsp:cNvSpPr/>
      </dsp:nvSpPr>
      <dsp:spPr>
        <a:xfrm>
          <a:off x="3321433" y="2511363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Contribuições previdenciárias;</a:t>
          </a:r>
          <a:endParaRPr lang="pt-BR" sz="2200" kern="1200" dirty="0"/>
        </a:p>
      </dsp:txBody>
      <dsp:txXfrm>
        <a:off x="3321433" y="2511363"/>
        <a:ext cx="5686517" cy="367537"/>
      </dsp:txXfrm>
    </dsp:sp>
    <dsp:sp modelId="{8ACAE4E0-7F80-4148-B5C0-82F2979DFB83}">
      <dsp:nvSpPr>
        <dsp:cNvPr id="0" name=""/>
        <dsp:cNvSpPr/>
      </dsp:nvSpPr>
      <dsp:spPr>
        <a:xfrm>
          <a:off x="3153572" y="2878901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B54FE-22BB-4E7D-9C13-514B4330F779}">
      <dsp:nvSpPr>
        <dsp:cNvPr id="0" name=""/>
        <dsp:cNvSpPr/>
      </dsp:nvSpPr>
      <dsp:spPr>
        <a:xfrm>
          <a:off x="3321433" y="2878901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Empréstimos e financiamentos oferecidos;</a:t>
          </a:r>
        </a:p>
      </dsp:txBody>
      <dsp:txXfrm>
        <a:off x="3321433" y="2878901"/>
        <a:ext cx="5686517" cy="367537"/>
      </dsp:txXfrm>
    </dsp:sp>
    <dsp:sp modelId="{109C3148-8FA9-4248-B11D-02E83BAFC016}">
      <dsp:nvSpPr>
        <dsp:cNvPr id="0" name=""/>
        <dsp:cNvSpPr/>
      </dsp:nvSpPr>
      <dsp:spPr>
        <a:xfrm>
          <a:off x="3153572" y="3246438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7E55D-98DF-4CA1-92C5-3EF6ACBDC966}">
      <dsp:nvSpPr>
        <dsp:cNvPr id="0" name=""/>
        <dsp:cNvSpPr/>
      </dsp:nvSpPr>
      <dsp:spPr>
        <a:xfrm>
          <a:off x="3321433" y="3246438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Remuneração por exploração de bens (aluguéis);</a:t>
          </a:r>
        </a:p>
      </dsp:txBody>
      <dsp:txXfrm>
        <a:off x="3321433" y="3246438"/>
        <a:ext cx="5686517" cy="367537"/>
      </dsp:txXfrm>
    </dsp:sp>
    <dsp:sp modelId="{F39C0A79-1B06-42E6-BB8C-4BBC7490C977}">
      <dsp:nvSpPr>
        <dsp:cNvPr id="0" name=""/>
        <dsp:cNvSpPr/>
      </dsp:nvSpPr>
      <dsp:spPr>
        <a:xfrm>
          <a:off x="3153572" y="3613975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AD873D-873F-45FA-B392-551070C7970E}">
      <dsp:nvSpPr>
        <dsp:cNvPr id="0" name=""/>
        <dsp:cNvSpPr/>
      </dsp:nvSpPr>
      <dsp:spPr>
        <a:xfrm>
          <a:off x="3321433" y="3613975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Compensações previdenciárias;</a:t>
          </a:r>
        </a:p>
      </dsp:txBody>
      <dsp:txXfrm>
        <a:off x="3321433" y="3613975"/>
        <a:ext cx="5686517" cy="367537"/>
      </dsp:txXfrm>
    </dsp:sp>
    <dsp:sp modelId="{2639ACC6-1678-4E6A-B147-9D122772BB9F}">
      <dsp:nvSpPr>
        <dsp:cNvPr id="0" name=""/>
        <dsp:cNvSpPr/>
      </dsp:nvSpPr>
      <dsp:spPr>
        <a:xfrm>
          <a:off x="3153572" y="3981512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27D2F-129B-4819-8784-C4D1CB1F421E}">
      <dsp:nvSpPr>
        <dsp:cNvPr id="0" name=""/>
        <dsp:cNvSpPr/>
      </dsp:nvSpPr>
      <dsp:spPr>
        <a:xfrm>
          <a:off x="3321433" y="3981512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Direitos de Royalties; e</a:t>
          </a:r>
        </a:p>
      </dsp:txBody>
      <dsp:txXfrm>
        <a:off x="3321433" y="3981512"/>
        <a:ext cx="5686517" cy="367537"/>
      </dsp:txXfrm>
    </dsp:sp>
    <dsp:sp modelId="{574F6B11-EF41-44BE-8623-97C54EFBB2CA}">
      <dsp:nvSpPr>
        <dsp:cNvPr id="0" name=""/>
        <dsp:cNvSpPr/>
      </dsp:nvSpPr>
      <dsp:spPr>
        <a:xfrm>
          <a:off x="3153572" y="4349049"/>
          <a:ext cx="59668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5CD56F-1375-4C2F-93E7-C1CAE0CFE258}">
      <dsp:nvSpPr>
        <dsp:cNvPr id="0" name=""/>
        <dsp:cNvSpPr/>
      </dsp:nvSpPr>
      <dsp:spPr>
        <a:xfrm>
          <a:off x="3321433" y="4349049"/>
          <a:ext cx="5686517" cy="367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Imóveis para uso da Administração do RPPS.</a:t>
          </a:r>
          <a:endParaRPr lang="pt-BR" sz="2200" kern="1200" dirty="0"/>
        </a:p>
      </dsp:txBody>
      <dsp:txXfrm>
        <a:off x="3321433" y="4349049"/>
        <a:ext cx="5686517" cy="367537"/>
      </dsp:txXfrm>
    </dsp:sp>
    <dsp:sp modelId="{63FA5C1D-0FC2-49B0-8100-B9E85B8FDFD6}">
      <dsp:nvSpPr>
        <dsp:cNvPr id="0" name=""/>
        <dsp:cNvSpPr/>
      </dsp:nvSpPr>
      <dsp:spPr>
        <a:xfrm>
          <a:off x="1037132" y="4718742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D244D2-0F84-4FF6-B554-A67F11F4EC54}">
      <dsp:nvSpPr>
        <dsp:cNvPr id="0" name=""/>
        <dsp:cNvSpPr/>
      </dsp:nvSpPr>
      <dsp:spPr>
        <a:xfrm>
          <a:off x="1204992" y="4829111"/>
          <a:ext cx="5675508" cy="858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Imóveis para uso da Administração do RPPS.</a:t>
          </a:r>
          <a:endParaRPr lang="pt-BR" sz="2200" kern="1200" dirty="0"/>
        </a:p>
      </dsp:txBody>
      <dsp:txXfrm>
        <a:off x="1204992" y="4829111"/>
        <a:ext cx="5675508" cy="858339"/>
      </dsp:txXfrm>
    </dsp:sp>
    <dsp:sp modelId="{6F59621D-2F80-4269-A009-7A0866D2F185}">
      <dsp:nvSpPr>
        <dsp:cNvPr id="0" name=""/>
        <dsp:cNvSpPr/>
      </dsp:nvSpPr>
      <dsp:spPr>
        <a:xfrm>
          <a:off x="1037132" y="5687450"/>
          <a:ext cx="89525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1847D-CAAC-4FAE-A57A-18302799B3C6}">
      <dsp:nvSpPr>
        <dsp:cNvPr id="0" name=""/>
        <dsp:cNvSpPr/>
      </dsp:nvSpPr>
      <dsp:spPr>
        <a:xfrm>
          <a:off x="0" y="0"/>
          <a:ext cx="111907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77213-C83A-4292-B62C-2BC8E73945CA}">
      <dsp:nvSpPr>
        <dsp:cNvPr id="0" name=""/>
        <dsp:cNvSpPr/>
      </dsp:nvSpPr>
      <dsp:spPr>
        <a:xfrm>
          <a:off x="0" y="0"/>
          <a:ext cx="1114398" cy="2900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wordArtVert" wrap="square" lIns="72390" tIns="72390" rIns="72390" bIns="72390" numCol="1" spcCol="1270" anchor="ctr" anchorCtr="1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Passivos</a:t>
          </a:r>
          <a:endParaRPr lang="pt-BR" sz="1900" b="1" kern="1200" dirty="0"/>
        </a:p>
      </dsp:txBody>
      <dsp:txXfrm>
        <a:off x="0" y="0"/>
        <a:ext cx="1114398" cy="2900724"/>
      </dsp:txXfrm>
    </dsp:sp>
    <dsp:sp modelId="{36D244D2-0F84-4FF6-B554-A67F11F4EC54}">
      <dsp:nvSpPr>
        <dsp:cNvPr id="0" name=""/>
        <dsp:cNvSpPr/>
      </dsp:nvSpPr>
      <dsp:spPr>
        <a:xfrm>
          <a:off x="1247179" y="67490"/>
          <a:ext cx="3050254" cy="958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Benefícios a pagar:</a:t>
          </a:r>
          <a:endParaRPr lang="pt-BR" sz="2600" kern="1200" dirty="0"/>
        </a:p>
      </dsp:txBody>
      <dsp:txXfrm>
        <a:off x="1247179" y="67490"/>
        <a:ext cx="3050254" cy="958506"/>
      </dsp:txXfrm>
    </dsp:sp>
    <dsp:sp modelId="{7159DA8A-6E30-4B2B-85E7-B30C26F161EB}">
      <dsp:nvSpPr>
        <dsp:cNvPr id="0" name=""/>
        <dsp:cNvSpPr/>
      </dsp:nvSpPr>
      <dsp:spPr>
        <a:xfrm>
          <a:off x="4430213" y="67490"/>
          <a:ext cx="5419447" cy="449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Aposentadorias;</a:t>
          </a:r>
          <a:endParaRPr lang="pt-BR" sz="2200" kern="1200" dirty="0"/>
        </a:p>
      </dsp:txBody>
      <dsp:txXfrm>
        <a:off x="4430213" y="67490"/>
        <a:ext cx="5419447" cy="449562"/>
      </dsp:txXfrm>
    </dsp:sp>
    <dsp:sp modelId="{B3174B3C-61F9-45C0-AD15-8B7C07132979}">
      <dsp:nvSpPr>
        <dsp:cNvPr id="0" name=""/>
        <dsp:cNvSpPr/>
      </dsp:nvSpPr>
      <dsp:spPr>
        <a:xfrm>
          <a:off x="4297433" y="517052"/>
          <a:ext cx="340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A5025-3EA5-4892-A964-5A0842734D23}">
      <dsp:nvSpPr>
        <dsp:cNvPr id="0" name=""/>
        <dsp:cNvSpPr/>
      </dsp:nvSpPr>
      <dsp:spPr>
        <a:xfrm>
          <a:off x="4430213" y="517052"/>
          <a:ext cx="5419447" cy="449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Pensões; e</a:t>
          </a:r>
          <a:endParaRPr lang="pt-BR" sz="2200" kern="1200" dirty="0"/>
        </a:p>
      </dsp:txBody>
      <dsp:txXfrm>
        <a:off x="4430213" y="517052"/>
        <a:ext cx="5419447" cy="449562"/>
      </dsp:txXfrm>
    </dsp:sp>
    <dsp:sp modelId="{A867C05C-B8A2-4623-B960-DB9C39ACF83C}">
      <dsp:nvSpPr>
        <dsp:cNvPr id="0" name=""/>
        <dsp:cNvSpPr/>
      </dsp:nvSpPr>
      <dsp:spPr>
        <a:xfrm>
          <a:off x="4297433" y="966614"/>
          <a:ext cx="340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3769A-D532-4871-9E9F-E74701993E1B}">
      <dsp:nvSpPr>
        <dsp:cNvPr id="0" name=""/>
        <dsp:cNvSpPr/>
      </dsp:nvSpPr>
      <dsp:spPr>
        <a:xfrm>
          <a:off x="4430213" y="966614"/>
          <a:ext cx="5419447" cy="449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Demais Benefícios.</a:t>
          </a:r>
          <a:endParaRPr lang="pt-BR" sz="2200" kern="1200" dirty="0"/>
        </a:p>
      </dsp:txBody>
      <dsp:txXfrm>
        <a:off x="4430213" y="966614"/>
        <a:ext cx="5419447" cy="449562"/>
      </dsp:txXfrm>
    </dsp:sp>
    <dsp:sp modelId="{6F59621D-2F80-4269-A009-7A0866D2F185}">
      <dsp:nvSpPr>
        <dsp:cNvPr id="0" name=""/>
        <dsp:cNvSpPr/>
      </dsp:nvSpPr>
      <dsp:spPr>
        <a:xfrm>
          <a:off x="1114398" y="1416177"/>
          <a:ext cx="7081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9DF20-6F46-43C3-A2E4-D90A9520066E}">
      <dsp:nvSpPr>
        <dsp:cNvPr id="0" name=""/>
        <dsp:cNvSpPr/>
      </dsp:nvSpPr>
      <dsp:spPr>
        <a:xfrm>
          <a:off x="1247179" y="1483667"/>
          <a:ext cx="3050254" cy="12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/>
            <a:t>Provisões Matemáticas </a:t>
          </a:r>
          <a:r>
            <a:rPr lang="pt-BR" sz="2600" kern="1200" dirty="0" smtClean="0"/>
            <a:t>Previdenciárias:</a:t>
          </a:r>
          <a:endParaRPr lang="pt-BR" sz="2600" kern="1200" dirty="0"/>
        </a:p>
      </dsp:txBody>
      <dsp:txXfrm>
        <a:off x="1247179" y="1483667"/>
        <a:ext cx="3050254" cy="1294512"/>
      </dsp:txXfrm>
    </dsp:sp>
    <dsp:sp modelId="{C0F423DA-1E1D-4F29-BD31-0A6ACD620684}">
      <dsp:nvSpPr>
        <dsp:cNvPr id="0" name=""/>
        <dsp:cNvSpPr/>
      </dsp:nvSpPr>
      <dsp:spPr>
        <a:xfrm>
          <a:off x="4430213" y="1483667"/>
          <a:ext cx="6753759" cy="33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Benefícios concedidos do Plano Financeiro;</a:t>
          </a:r>
          <a:endParaRPr lang="pt-BR" sz="2200" kern="1200" dirty="0"/>
        </a:p>
      </dsp:txBody>
      <dsp:txXfrm>
        <a:off x="4430213" y="1483667"/>
        <a:ext cx="6753759" cy="337225"/>
      </dsp:txXfrm>
    </dsp:sp>
    <dsp:sp modelId="{F47B4FEB-F0A5-4CEE-A1E9-460CB1113B46}">
      <dsp:nvSpPr>
        <dsp:cNvPr id="0" name=""/>
        <dsp:cNvSpPr/>
      </dsp:nvSpPr>
      <dsp:spPr>
        <a:xfrm>
          <a:off x="4297433" y="1820893"/>
          <a:ext cx="340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E9422-015F-4C7E-A55B-5716CA109844}">
      <dsp:nvSpPr>
        <dsp:cNvPr id="0" name=""/>
        <dsp:cNvSpPr/>
      </dsp:nvSpPr>
      <dsp:spPr>
        <a:xfrm>
          <a:off x="4430213" y="1820893"/>
          <a:ext cx="6753759" cy="33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Benefícios a conceder do Plano Financeiro;</a:t>
          </a:r>
          <a:endParaRPr lang="pt-BR" sz="2200" kern="1200" dirty="0"/>
        </a:p>
      </dsp:txBody>
      <dsp:txXfrm>
        <a:off x="4430213" y="1820893"/>
        <a:ext cx="6753759" cy="337225"/>
      </dsp:txXfrm>
    </dsp:sp>
    <dsp:sp modelId="{D0EBA620-928C-4DF2-89E2-DA81BBDE48ED}">
      <dsp:nvSpPr>
        <dsp:cNvPr id="0" name=""/>
        <dsp:cNvSpPr/>
      </dsp:nvSpPr>
      <dsp:spPr>
        <a:xfrm>
          <a:off x="4297433" y="2158118"/>
          <a:ext cx="340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6723F-61D7-44CA-AFD9-63B3BBB5F5DA}">
      <dsp:nvSpPr>
        <dsp:cNvPr id="0" name=""/>
        <dsp:cNvSpPr/>
      </dsp:nvSpPr>
      <dsp:spPr>
        <a:xfrm>
          <a:off x="4430213" y="2158118"/>
          <a:ext cx="6753759" cy="33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Benefícios concedidos do Plano Previdenciário; e</a:t>
          </a:r>
          <a:endParaRPr lang="pt-BR" sz="2200" kern="1200" dirty="0"/>
        </a:p>
      </dsp:txBody>
      <dsp:txXfrm>
        <a:off x="4430213" y="2158118"/>
        <a:ext cx="6753759" cy="337225"/>
      </dsp:txXfrm>
    </dsp:sp>
    <dsp:sp modelId="{17E76A74-B413-4C99-90C8-A3ECD9BE6B71}">
      <dsp:nvSpPr>
        <dsp:cNvPr id="0" name=""/>
        <dsp:cNvSpPr/>
      </dsp:nvSpPr>
      <dsp:spPr>
        <a:xfrm>
          <a:off x="4297433" y="2495344"/>
          <a:ext cx="340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B56BB-3902-4337-8DB3-BE0385C2CAEF}">
      <dsp:nvSpPr>
        <dsp:cNvPr id="0" name=""/>
        <dsp:cNvSpPr/>
      </dsp:nvSpPr>
      <dsp:spPr>
        <a:xfrm>
          <a:off x="4430213" y="2495344"/>
          <a:ext cx="6753759" cy="3372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Benefícios a conceder do Plano Previdenciário.</a:t>
          </a:r>
          <a:endParaRPr lang="pt-BR" sz="2200" kern="1200" dirty="0"/>
        </a:p>
      </dsp:txBody>
      <dsp:txXfrm>
        <a:off x="4430213" y="2495344"/>
        <a:ext cx="6753759" cy="337225"/>
      </dsp:txXfrm>
    </dsp:sp>
    <dsp:sp modelId="{AD46D0B1-C32C-4172-B468-3C87DDC4EBF5}">
      <dsp:nvSpPr>
        <dsp:cNvPr id="0" name=""/>
        <dsp:cNvSpPr/>
      </dsp:nvSpPr>
      <dsp:spPr>
        <a:xfrm>
          <a:off x="1114398" y="2832570"/>
          <a:ext cx="708161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85CB0-6F99-41F0-8BC0-28D82DCF9439}">
      <dsp:nvSpPr>
        <dsp:cNvPr id="0" name=""/>
        <dsp:cNvSpPr/>
      </dsp:nvSpPr>
      <dsp:spPr>
        <a:xfrm>
          <a:off x="0" y="2900724"/>
          <a:ext cx="1119070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9A119-02C2-41CE-B85C-C9C2DBFD2C03}">
      <dsp:nvSpPr>
        <dsp:cNvPr id="0" name=""/>
        <dsp:cNvSpPr/>
      </dsp:nvSpPr>
      <dsp:spPr>
        <a:xfrm>
          <a:off x="0" y="2900724"/>
          <a:ext cx="1073664" cy="2900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wordArtVert" wrap="square" lIns="72390" tIns="72390" rIns="72390" bIns="72390" numCol="1" spcCol="1270" anchor="ctr" anchorCtr="1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Déficit</a:t>
          </a:r>
          <a:endParaRPr lang="pt-BR" sz="1900" b="1" kern="1200" dirty="0"/>
        </a:p>
      </dsp:txBody>
      <dsp:txXfrm>
        <a:off x="0" y="2900724"/>
        <a:ext cx="1073664" cy="2900724"/>
      </dsp:txXfrm>
    </dsp:sp>
    <dsp:sp modelId="{021EC33F-80AC-40A0-85B4-B8CC70E28809}">
      <dsp:nvSpPr>
        <dsp:cNvPr id="0" name=""/>
        <dsp:cNvSpPr/>
      </dsp:nvSpPr>
      <dsp:spPr>
        <a:xfrm>
          <a:off x="1240541" y="3045760"/>
          <a:ext cx="7720084" cy="1031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/>
            <a:t>Cobertura da Insuficiência Financeira</a:t>
          </a:r>
          <a:r>
            <a:rPr lang="pt-BR" sz="3000" kern="1200" dirty="0" smtClean="0"/>
            <a:t>; e</a:t>
          </a:r>
          <a:endParaRPr lang="pt-BR" sz="3000" kern="1200" dirty="0"/>
        </a:p>
      </dsp:txBody>
      <dsp:txXfrm>
        <a:off x="1240541" y="3045760"/>
        <a:ext cx="7720084" cy="1031613"/>
      </dsp:txXfrm>
    </dsp:sp>
    <dsp:sp modelId="{3465061F-3EE3-4201-A821-B4BAFFBDC921}">
      <dsp:nvSpPr>
        <dsp:cNvPr id="0" name=""/>
        <dsp:cNvSpPr/>
      </dsp:nvSpPr>
      <dsp:spPr>
        <a:xfrm>
          <a:off x="1073664" y="4077374"/>
          <a:ext cx="8900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3CEBF-2F21-4142-A130-4D0549D7CFAE}">
      <dsp:nvSpPr>
        <dsp:cNvPr id="0" name=""/>
        <dsp:cNvSpPr/>
      </dsp:nvSpPr>
      <dsp:spPr>
        <a:xfrm>
          <a:off x="1240541" y="4222410"/>
          <a:ext cx="3031332" cy="1181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/>
            <a:t>Cobertura do Déficit Atuarial:</a:t>
          </a:r>
        </a:p>
      </dsp:txBody>
      <dsp:txXfrm>
        <a:off x="1240541" y="4222410"/>
        <a:ext cx="3031332" cy="1181523"/>
      </dsp:txXfrm>
    </dsp:sp>
    <dsp:sp modelId="{26FA66A8-5517-42EB-B8AF-392626F35D84}">
      <dsp:nvSpPr>
        <dsp:cNvPr id="0" name=""/>
        <dsp:cNvSpPr/>
      </dsp:nvSpPr>
      <dsp:spPr>
        <a:xfrm>
          <a:off x="4438751" y="4222410"/>
          <a:ext cx="6747160" cy="509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Aporte para cobertura do déficit atuarial; e</a:t>
          </a:r>
          <a:endParaRPr lang="pt-BR" sz="2200" kern="1200" dirty="0"/>
        </a:p>
      </dsp:txBody>
      <dsp:txXfrm>
        <a:off x="4438751" y="4222410"/>
        <a:ext cx="6747160" cy="509599"/>
      </dsp:txXfrm>
    </dsp:sp>
    <dsp:sp modelId="{97F05980-61C3-4B02-B126-9273E268FEE4}">
      <dsp:nvSpPr>
        <dsp:cNvPr id="0" name=""/>
        <dsp:cNvSpPr/>
      </dsp:nvSpPr>
      <dsp:spPr>
        <a:xfrm>
          <a:off x="4271874" y="4732009"/>
          <a:ext cx="42831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F193B-44B3-48DA-82A9-CBA1C23337A3}">
      <dsp:nvSpPr>
        <dsp:cNvPr id="0" name=""/>
        <dsp:cNvSpPr/>
      </dsp:nvSpPr>
      <dsp:spPr>
        <a:xfrm>
          <a:off x="4438751" y="4732009"/>
          <a:ext cx="6386388" cy="509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Contribuição previdenciária suplementar.</a:t>
          </a:r>
        </a:p>
      </dsp:txBody>
      <dsp:txXfrm>
        <a:off x="4438751" y="4732009"/>
        <a:ext cx="6386388" cy="509599"/>
      </dsp:txXfrm>
    </dsp:sp>
    <dsp:sp modelId="{85A45A34-74C0-4EAB-85CD-2B91BCA22D87}">
      <dsp:nvSpPr>
        <dsp:cNvPr id="0" name=""/>
        <dsp:cNvSpPr/>
      </dsp:nvSpPr>
      <dsp:spPr>
        <a:xfrm>
          <a:off x="1073664" y="5403933"/>
          <a:ext cx="8900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89902" y="1935892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17341" y="2905780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a 28 de junho - Foz do Iguaçu/PR</a:t>
            </a:r>
            <a:endParaRPr lang="pt-BR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95746" y="3656554"/>
            <a:ext cx="110005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>
                <a:solidFill>
                  <a:srgbClr val="000000"/>
                </a:solidFill>
                <a:latin typeface="Arial" panose="020B0604020202020204" pitchFamily="34" charset="0"/>
              </a:rPr>
              <a:t>Contabilidade Previdenciária e Contabilização de Investimentos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39089" y="1908744"/>
            <a:ext cx="105138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i="1" dirty="0" smtClean="0"/>
              <a:t>Uma breve explanação sobre a instrução publicada recentemente pela STN, que orienta a </a:t>
            </a:r>
            <a:r>
              <a:rPr lang="pt-BR" sz="2800" b="1" i="1" dirty="0" smtClean="0">
                <a:solidFill>
                  <a:srgbClr val="FF0000"/>
                </a:solidFill>
              </a:rPr>
              <a:t>contabilidade previdenciária</a:t>
            </a:r>
            <a:r>
              <a:rPr lang="pt-BR" sz="2800" i="1" dirty="0" smtClean="0"/>
              <a:t>: IPC14 – Procedimentos Contábeis Relativos ao RPPS. Colocando em discussão os itens que tratam sobre a </a:t>
            </a:r>
            <a:r>
              <a:rPr lang="pt-BR" sz="2800" b="1" i="1" dirty="0" smtClean="0">
                <a:solidFill>
                  <a:srgbClr val="FF0000"/>
                </a:solidFill>
              </a:rPr>
              <a:t>contabilização de investimentos</a:t>
            </a:r>
            <a:r>
              <a:rPr lang="pt-BR" sz="2800" i="1" dirty="0" smtClean="0"/>
              <a:t> e sua adequabilidade aos fatos que norteiam à realidade dos fundos de previdência dos regimes próprios.</a:t>
            </a:r>
            <a:endParaRPr lang="pt-BR" sz="2800" i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7637319" y="4634345"/>
            <a:ext cx="3847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3400"/>
            <a:r>
              <a:rPr lang="pt-BR" i="1" dirty="0" smtClean="0"/>
              <a:t>Por:	</a:t>
            </a:r>
            <a:r>
              <a:rPr lang="pt-BR" i="1" dirty="0"/>
              <a:t>Otoni Gonçalves </a:t>
            </a:r>
            <a:r>
              <a:rPr lang="pt-BR" i="1" dirty="0" smtClean="0"/>
              <a:t>Guimarães; e</a:t>
            </a:r>
          </a:p>
          <a:p>
            <a:pPr defTabSz="533400"/>
            <a:r>
              <a:rPr lang="pt-BR" i="1" dirty="0"/>
              <a:t>	</a:t>
            </a:r>
            <a:r>
              <a:rPr lang="pt-BR" i="1" dirty="0" smtClean="0"/>
              <a:t>Rodrigo Pereira Neves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82086444"/>
              </p:ext>
            </p:extLst>
          </p:nvPr>
        </p:nvGraphicFramePr>
        <p:xfrm>
          <a:off x="35548" y="968680"/>
          <a:ext cx="3404338" cy="5711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eta para a direita 1"/>
          <p:cNvSpPr/>
          <p:nvPr/>
        </p:nvSpPr>
        <p:spPr>
          <a:xfrm>
            <a:off x="3341914" y="2371923"/>
            <a:ext cx="12627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626429" y="2157039"/>
            <a:ext cx="7282542" cy="9144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Para as orientações inclusas na instrução foi definido um escopo que está limitado aos procedimentos contábeis do RPPS na gestão dos benefícios previdenciários.</a:t>
            </a:r>
            <a:endParaRPr lang="pt-BR" sz="2000" b="1" dirty="0"/>
          </a:p>
        </p:txBody>
      </p:sp>
      <p:sp>
        <p:nvSpPr>
          <p:cNvPr id="6" name="Seta para a direita 5"/>
          <p:cNvSpPr/>
          <p:nvPr/>
        </p:nvSpPr>
        <p:spPr>
          <a:xfrm>
            <a:off x="3341910" y="3591127"/>
            <a:ext cx="12627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626425" y="3376243"/>
            <a:ext cx="7282542" cy="9144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A instrução buscou abordar todos os atos e fatos relacionados a gestão de benefícios em um RPPS. Porém, não possui um rol exaustivo de procedimentos.</a:t>
            </a:r>
            <a:endParaRPr lang="pt-BR" sz="2000" b="1" dirty="0"/>
          </a:p>
        </p:txBody>
      </p:sp>
      <p:sp>
        <p:nvSpPr>
          <p:cNvPr id="8" name="Seta para a direita 7"/>
          <p:cNvSpPr/>
          <p:nvPr/>
        </p:nvSpPr>
        <p:spPr>
          <a:xfrm>
            <a:off x="3341914" y="4766784"/>
            <a:ext cx="12627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626429" y="4551900"/>
            <a:ext cx="7282542" cy="9144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As orientações têm enfoque quanto ao tratamento patrimonial, contas de natureza de informação patrimonial. Essa necessidade surge com o processo de convergência.</a:t>
            </a:r>
            <a:endParaRPr lang="pt-BR" sz="2000" b="1" dirty="0"/>
          </a:p>
        </p:txBody>
      </p:sp>
      <p:sp>
        <p:nvSpPr>
          <p:cNvPr id="10" name="Seta para a direita 9"/>
          <p:cNvSpPr/>
          <p:nvPr/>
        </p:nvSpPr>
        <p:spPr>
          <a:xfrm>
            <a:off x="3341914" y="5953322"/>
            <a:ext cx="12627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626429" y="5738438"/>
            <a:ext cx="7282542" cy="9144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A IPC apresenta tratamento contábil orçamentário, orientando sobre os classificadores (informações complementares) e listando quais procedimentos e quando afetam orçamento.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032"/>
            <a:ext cx="12192000" cy="6858000"/>
          </a:xfrm>
          <a:prstGeom prst="rect">
            <a:avLst/>
          </a:prstGeom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379612608"/>
              </p:ext>
            </p:extLst>
          </p:nvPr>
        </p:nvGraphicFramePr>
        <p:xfrm>
          <a:off x="503989" y="1056550"/>
          <a:ext cx="11190706" cy="5801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16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2"/>
            <a:ext cx="12192000" cy="6858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731797397"/>
              </p:ext>
            </p:extLst>
          </p:nvPr>
        </p:nvGraphicFramePr>
        <p:xfrm>
          <a:off x="528052" y="1056550"/>
          <a:ext cx="11190706" cy="5801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35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14252085"/>
              </p:ext>
            </p:extLst>
          </p:nvPr>
        </p:nvGraphicFramePr>
        <p:xfrm>
          <a:off x="528052" y="1056550"/>
          <a:ext cx="11190706" cy="5801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69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260920" y="925668"/>
            <a:ext cx="10515600" cy="432048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Registro </a:t>
            </a:r>
            <a:r>
              <a:rPr lang="pt-BR" sz="2400" b="1" dirty="0"/>
              <a:t>de ganhos ou perdas em investimentos</a:t>
            </a:r>
            <a:r>
              <a:rPr lang="pt-BR" sz="2400" b="1" dirty="0" smtClean="0"/>
              <a:t>: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1344" y="1262715"/>
            <a:ext cx="11593288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50000"/>
              </a:lnSpc>
              <a:spcAft>
                <a:spcPts val="800"/>
              </a:spcAft>
            </a:pPr>
            <a:r>
              <a:rPr lang="pt-BR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IPC 14 apresenta </a:t>
            </a: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a contabilização pelo ganho e perdas em investimentos, </a:t>
            </a:r>
            <a:r>
              <a:rPr lang="pt-BR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demonstrando </a:t>
            </a: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o impacto patrimonial e orçamentário, quando </a:t>
            </a:r>
            <a:r>
              <a:rPr lang="pt-BR" sz="2200" b="1" i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marcados a mercado</a:t>
            </a:r>
            <a:r>
              <a:rPr lang="pt-BR" sz="2200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pt-BR" sz="2200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marcados na curva</a:t>
            </a:r>
            <a:r>
              <a:rPr lang="pt-BR" sz="2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Marcação a mercado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2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taxa de desconto do título a valor presente é variável, conforme a taxa utilizada no mercado referente à data, período, de avaliação. O valor dos títulos disponível para venda deve corresponder ao preço praticado no mercado. Esse método de avaliação corresponde ao “</a:t>
            </a:r>
            <a:r>
              <a:rPr lang="pt-BR" sz="2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 justo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ou “preço de mercado”.</a:t>
            </a:r>
          </a:p>
          <a:p>
            <a:pPr algn="just">
              <a:spcAft>
                <a:spcPts val="0"/>
              </a:spcAft>
            </a:pPr>
            <a:r>
              <a:rPr lang="pt-B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Marcação na curva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contabilização do valor do título é realizada conforme o seu preço de aquisição acrescido das remunerações obtidas. Pode-se definir, ainda, que será contabilizado conforme seja o valor do título descontado a valor presente pela taxa negociada na aquisição. O valor dos títulos não disponíveis para venda, que serão resgatados na data de vencimento do título, deve corresponder ao preço negociado. Esse método de avaliação corresponde ao “</a:t>
            </a:r>
            <a:r>
              <a:rPr lang="pt-BR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 de aquisição ajustado a valor presente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Com isso, os investimentos marcados na curva não sofrem com a variação de preço no mercado. Para tanto, a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intenção de mantê-lo até o vencimento deverá corresponder às políticas de investimentos do RPPS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617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Registro de ganhos ou perdas em investimentos: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MEETING-EVENTOS</cp:lastModifiedBy>
  <cp:revision>21</cp:revision>
  <dcterms:created xsi:type="dcterms:W3CDTF">2019-05-07T17:44:33Z</dcterms:created>
  <dcterms:modified xsi:type="dcterms:W3CDTF">2019-06-28T13:59:58Z</dcterms:modified>
</cp:coreProperties>
</file>